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58" r:id="rId5"/>
    <p:sldId id="260" r:id="rId6"/>
    <p:sldId id="261" r:id="rId7"/>
    <p:sldId id="262" r:id="rId8"/>
    <p:sldId id="265" r:id="rId9"/>
    <p:sldId id="266" r:id="rId10"/>
    <p:sldId id="263" r:id="rId11"/>
    <p:sldId id="268" r:id="rId12"/>
    <p:sldId id="269" r:id="rId13"/>
    <p:sldId id="270" r:id="rId14"/>
    <p:sldId id="271" r:id="rId15"/>
    <p:sldId id="272" r:id="rId16"/>
    <p:sldId id="273" r:id="rId17"/>
    <p:sldId id="274" r:id="rId18"/>
    <p:sldId id="264" r:id="rId1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B0246-BA43-462C-95A6-48D8EB1412FB}" v="53" dt="2023-11-07T14:26:45.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udio Bonel" userId="4a4df0780b30e7fd" providerId="LiveId" clId="{6C5B0246-BA43-462C-95A6-48D8EB1412FB}"/>
    <pc:docChg chg="undo custSel addSld delSld modSld sldOrd">
      <pc:chgData name="Claudio Bonel" userId="4a4df0780b30e7fd" providerId="LiveId" clId="{6C5B0246-BA43-462C-95A6-48D8EB1412FB}" dt="2023-11-07T21:24:37.247" v="2439" actId="20577"/>
      <pc:docMkLst>
        <pc:docMk/>
      </pc:docMkLst>
      <pc:sldChg chg="modSp mod">
        <pc:chgData name="Claudio Bonel" userId="4a4df0780b30e7fd" providerId="LiveId" clId="{6C5B0246-BA43-462C-95A6-48D8EB1412FB}" dt="2023-11-07T21:24:37.247" v="2439" actId="20577"/>
        <pc:sldMkLst>
          <pc:docMk/>
          <pc:sldMk cId="118723742" sldId="256"/>
        </pc:sldMkLst>
        <pc:spChg chg="mod">
          <ac:chgData name="Claudio Bonel" userId="4a4df0780b30e7fd" providerId="LiveId" clId="{6C5B0246-BA43-462C-95A6-48D8EB1412FB}" dt="2023-11-07T12:41:05.233" v="63" actId="20577"/>
          <ac:spMkLst>
            <pc:docMk/>
            <pc:sldMk cId="118723742" sldId="256"/>
            <ac:spMk id="4" creationId="{45EF77C0-3F3A-85BB-E01B-A15C4086CF41}"/>
          </ac:spMkLst>
        </pc:spChg>
        <pc:spChg chg="mod">
          <ac:chgData name="Claudio Bonel" userId="4a4df0780b30e7fd" providerId="LiveId" clId="{6C5B0246-BA43-462C-95A6-48D8EB1412FB}" dt="2023-11-07T21:24:37.247" v="2439" actId="20577"/>
          <ac:spMkLst>
            <pc:docMk/>
            <pc:sldMk cId="118723742" sldId="256"/>
            <ac:spMk id="5" creationId="{9961B557-C8E6-C586-16B6-4E89CEA75940}"/>
          </ac:spMkLst>
        </pc:spChg>
      </pc:sldChg>
      <pc:sldChg chg="del">
        <pc:chgData name="Claudio Bonel" userId="4a4df0780b30e7fd" providerId="LiveId" clId="{6C5B0246-BA43-462C-95A6-48D8EB1412FB}" dt="2023-11-07T12:41:10.361" v="64" actId="47"/>
        <pc:sldMkLst>
          <pc:docMk/>
          <pc:sldMk cId="1625208400" sldId="259"/>
        </pc:sldMkLst>
      </pc:sldChg>
      <pc:sldChg chg="modSp mod">
        <pc:chgData name="Claudio Bonel" userId="4a4df0780b30e7fd" providerId="LiveId" clId="{6C5B0246-BA43-462C-95A6-48D8EB1412FB}" dt="2023-11-07T14:27:14.042" v="1282" actId="20577"/>
        <pc:sldMkLst>
          <pc:docMk/>
          <pc:sldMk cId="619241914" sldId="261"/>
        </pc:sldMkLst>
        <pc:spChg chg="mod">
          <ac:chgData name="Claudio Bonel" userId="4a4df0780b30e7fd" providerId="LiveId" clId="{6C5B0246-BA43-462C-95A6-48D8EB1412FB}" dt="2023-11-07T14:27:14.042" v="1282" actId="20577"/>
          <ac:spMkLst>
            <pc:docMk/>
            <pc:sldMk cId="619241914" sldId="261"/>
            <ac:spMk id="4" creationId="{3F87D157-F762-1BE4-D970-AFD9B3F45E83}"/>
          </ac:spMkLst>
        </pc:spChg>
      </pc:sldChg>
      <pc:sldChg chg="modSp mod">
        <pc:chgData name="Claudio Bonel" userId="4a4df0780b30e7fd" providerId="LiveId" clId="{6C5B0246-BA43-462C-95A6-48D8EB1412FB}" dt="2023-11-07T14:54:46.802" v="1861" actId="20577"/>
        <pc:sldMkLst>
          <pc:docMk/>
          <pc:sldMk cId="672286071" sldId="262"/>
        </pc:sldMkLst>
        <pc:spChg chg="mod">
          <ac:chgData name="Claudio Bonel" userId="4a4df0780b30e7fd" providerId="LiveId" clId="{6C5B0246-BA43-462C-95A6-48D8EB1412FB}" dt="2023-11-07T14:13:39.897" v="577" actId="20577"/>
          <ac:spMkLst>
            <pc:docMk/>
            <pc:sldMk cId="672286071" sldId="262"/>
            <ac:spMk id="2" creationId="{A845EC04-4BA8-48F8-852B-6D34DFBC3D66}"/>
          </ac:spMkLst>
        </pc:spChg>
        <pc:spChg chg="mod">
          <ac:chgData name="Claudio Bonel" userId="4a4df0780b30e7fd" providerId="LiveId" clId="{6C5B0246-BA43-462C-95A6-48D8EB1412FB}" dt="2023-11-07T14:54:46.802" v="1861" actId="20577"/>
          <ac:spMkLst>
            <pc:docMk/>
            <pc:sldMk cId="672286071" sldId="262"/>
            <ac:spMk id="3" creationId="{EEEB4062-84C7-D572-7489-90C36682471A}"/>
          </ac:spMkLst>
        </pc:spChg>
      </pc:sldChg>
      <pc:sldChg chg="addSp delSp modSp mod delAnim modAnim">
        <pc:chgData name="Claudio Bonel" userId="4a4df0780b30e7fd" providerId="LiveId" clId="{6C5B0246-BA43-462C-95A6-48D8EB1412FB}" dt="2023-11-07T14:26:45.654" v="1280" actId="1076"/>
        <pc:sldMkLst>
          <pc:docMk/>
          <pc:sldMk cId="3711870717" sldId="263"/>
        </pc:sldMkLst>
        <pc:spChg chg="mod">
          <ac:chgData name="Claudio Bonel" userId="4a4df0780b30e7fd" providerId="LiveId" clId="{6C5B0246-BA43-462C-95A6-48D8EB1412FB}" dt="2023-11-07T14:23:02.285" v="1221" actId="20577"/>
          <ac:spMkLst>
            <pc:docMk/>
            <pc:sldMk cId="3711870717" sldId="263"/>
            <ac:spMk id="2" creationId="{A845EC04-4BA8-48F8-852B-6D34DFBC3D66}"/>
          </ac:spMkLst>
        </pc:spChg>
        <pc:spChg chg="add mod">
          <ac:chgData name="Claudio Bonel" userId="4a4df0780b30e7fd" providerId="LiveId" clId="{6C5B0246-BA43-462C-95A6-48D8EB1412FB}" dt="2023-11-07T14:26:11.110" v="1268" actId="13822"/>
          <ac:spMkLst>
            <pc:docMk/>
            <pc:sldMk cId="3711870717" sldId="263"/>
            <ac:spMk id="32" creationId="{2DB8FDA7-E526-7A25-1CB9-A79C11772EB1}"/>
          </ac:spMkLst>
        </pc:spChg>
        <pc:grpChg chg="del">
          <ac:chgData name="Claudio Bonel" userId="4a4df0780b30e7fd" providerId="LiveId" clId="{6C5B0246-BA43-462C-95A6-48D8EB1412FB}" dt="2023-11-07T14:22:46.744" v="1186" actId="478"/>
          <ac:grpSpMkLst>
            <pc:docMk/>
            <pc:sldMk cId="3711870717" sldId="263"/>
            <ac:grpSpMk id="4" creationId="{5DCB133B-EFFC-3DBA-7F3D-B74EEB4C74E7}"/>
          </ac:grpSpMkLst>
        </pc:grpChg>
        <pc:picChg chg="add mod">
          <ac:chgData name="Claudio Bonel" userId="4a4df0780b30e7fd" providerId="LiveId" clId="{6C5B0246-BA43-462C-95A6-48D8EB1412FB}" dt="2023-11-07T14:24:55.958" v="1262" actId="1035"/>
          <ac:picMkLst>
            <pc:docMk/>
            <pc:sldMk cId="3711870717" sldId="263"/>
            <ac:picMk id="3" creationId="{432EE860-75FF-4CAC-A12E-83ED21AE42C9}"/>
          </ac:picMkLst>
        </pc:picChg>
        <pc:picChg chg="del">
          <ac:chgData name="Claudio Bonel" userId="4a4df0780b30e7fd" providerId="LiveId" clId="{6C5B0246-BA43-462C-95A6-48D8EB1412FB}" dt="2023-11-07T14:23:05.386" v="1222" actId="478"/>
          <ac:picMkLst>
            <pc:docMk/>
            <pc:sldMk cId="3711870717" sldId="263"/>
            <ac:picMk id="10" creationId="{16C5231E-1817-97DC-0181-BCBA946F877C}"/>
          </ac:picMkLst>
        </pc:picChg>
        <pc:picChg chg="del">
          <ac:chgData name="Claudio Bonel" userId="4a4df0780b30e7fd" providerId="LiveId" clId="{6C5B0246-BA43-462C-95A6-48D8EB1412FB}" dt="2023-11-07T14:23:10.916" v="1226" actId="478"/>
          <ac:picMkLst>
            <pc:docMk/>
            <pc:sldMk cId="3711870717" sldId="263"/>
            <ac:picMk id="11" creationId="{D4A478DF-AC7A-500E-C556-8CD1C721931C}"/>
          </ac:picMkLst>
        </pc:picChg>
        <pc:picChg chg="mod">
          <ac:chgData name="Claudio Bonel" userId="4a4df0780b30e7fd" providerId="LiveId" clId="{6C5B0246-BA43-462C-95A6-48D8EB1412FB}" dt="2023-11-07T14:24:55.958" v="1262" actId="1035"/>
          <ac:picMkLst>
            <pc:docMk/>
            <pc:sldMk cId="3711870717" sldId="263"/>
            <ac:picMk id="12" creationId="{462432A6-44E1-FD85-92A8-CB2936A2FEF0}"/>
          </ac:picMkLst>
        </pc:picChg>
        <pc:picChg chg="add del mod">
          <ac:chgData name="Claudio Bonel" userId="4a4df0780b30e7fd" providerId="LiveId" clId="{6C5B0246-BA43-462C-95A6-48D8EB1412FB}" dt="2023-11-07T14:24:55.958" v="1262" actId="1035"/>
          <ac:picMkLst>
            <pc:docMk/>
            <pc:sldMk cId="3711870717" sldId="263"/>
            <ac:picMk id="13" creationId="{920EBB3D-9218-706B-92AA-70751E497654}"/>
          </ac:picMkLst>
        </pc:picChg>
        <pc:picChg chg="mod">
          <ac:chgData name="Claudio Bonel" userId="4a4df0780b30e7fd" providerId="LiveId" clId="{6C5B0246-BA43-462C-95A6-48D8EB1412FB}" dt="2023-11-07T14:24:55.958" v="1262" actId="1035"/>
          <ac:picMkLst>
            <pc:docMk/>
            <pc:sldMk cId="3711870717" sldId="263"/>
            <ac:picMk id="20" creationId="{D430A1BC-7E4B-D128-D455-C7159F6C8F71}"/>
          </ac:picMkLst>
        </pc:picChg>
        <pc:picChg chg="del">
          <ac:chgData name="Claudio Bonel" userId="4a4df0780b30e7fd" providerId="LiveId" clId="{6C5B0246-BA43-462C-95A6-48D8EB1412FB}" dt="2023-11-07T14:23:13.627" v="1227" actId="478"/>
          <ac:picMkLst>
            <pc:docMk/>
            <pc:sldMk cId="3711870717" sldId="263"/>
            <ac:picMk id="22" creationId="{6260F76D-B567-BA80-A29A-872B111120B7}"/>
          </ac:picMkLst>
        </pc:picChg>
        <pc:picChg chg="del">
          <ac:chgData name="Claudio Bonel" userId="4a4df0780b30e7fd" providerId="LiveId" clId="{6C5B0246-BA43-462C-95A6-48D8EB1412FB}" dt="2023-11-07T14:23:28.543" v="1232" actId="478"/>
          <ac:picMkLst>
            <pc:docMk/>
            <pc:sldMk cId="3711870717" sldId="263"/>
            <ac:picMk id="24" creationId="{8C53E2A3-B9A6-0E4E-BA26-F5CCA84B20F0}"/>
          </ac:picMkLst>
        </pc:picChg>
        <pc:picChg chg="del">
          <ac:chgData name="Claudio Bonel" userId="4a4df0780b30e7fd" providerId="LiveId" clId="{6C5B0246-BA43-462C-95A6-48D8EB1412FB}" dt="2023-11-07T14:23:06.897" v="1224" actId="478"/>
          <ac:picMkLst>
            <pc:docMk/>
            <pc:sldMk cId="3711870717" sldId="263"/>
            <ac:picMk id="25" creationId="{E605EF61-9F46-BA3B-FAB9-E4560C9C2E29}"/>
          </ac:picMkLst>
        </pc:picChg>
        <pc:picChg chg="add mod">
          <ac:chgData name="Claudio Bonel" userId="4a4df0780b30e7fd" providerId="LiveId" clId="{6C5B0246-BA43-462C-95A6-48D8EB1412FB}" dt="2023-11-07T14:24:55.958" v="1262" actId="1035"/>
          <ac:picMkLst>
            <pc:docMk/>
            <pc:sldMk cId="3711870717" sldId="263"/>
            <ac:picMk id="27" creationId="{AAB1488A-63B9-2CD9-D67F-AAACCB97162A}"/>
          </ac:picMkLst>
        </pc:picChg>
        <pc:picChg chg="add del mod">
          <ac:chgData name="Claudio Bonel" userId="4a4df0780b30e7fd" providerId="LiveId" clId="{6C5B0246-BA43-462C-95A6-48D8EB1412FB}" dt="2023-11-07T14:23:45.657" v="1235" actId="478"/>
          <ac:picMkLst>
            <pc:docMk/>
            <pc:sldMk cId="3711870717" sldId="263"/>
            <ac:picMk id="30" creationId="{2204156C-856E-66C7-5EE5-2125B1841C90}"/>
          </ac:picMkLst>
        </pc:picChg>
        <pc:picChg chg="add mod">
          <ac:chgData name="Claudio Bonel" userId="4a4df0780b30e7fd" providerId="LiveId" clId="{6C5B0246-BA43-462C-95A6-48D8EB1412FB}" dt="2023-11-07T14:26:26.537" v="1275" actId="1076"/>
          <ac:picMkLst>
            <pc:docMk/>
            <pc:sldMk cId="3711870717" sldId="263"/>
            <ac:picMk id="33" creationId="{F6C34716-C29D-5357-FD63-8BFD0E206F9F}"/>
          </ac:picMkLst>
        </pc:picChg>
        <pc:picChg chg="add mod">
          <ac:chgData name="Claudio Bonel" userId="4a4df0780b30e7fd" providerId="LiveId" clId="{6C5B0246-BA43-462C-95A6-48D8EB1412FB}" dt="2023-11-07T14:26:45.654" v="1280" actId="1076"/>
          <ac:picMkLst>
            <pc:docMk/>
            <pc:sldMk cId="3711870717" sldId="263"/>
            <ac:picMk id="34" creationId="{88909E6F-A664-100A-272C-89751725C8DA}"/>
          </ac:picMkLst>
        </pc:picChg>
        <pc:picChg chg="add mod">
          <ac:chgData name="Claudio Bonel" userId="4a4df0780b30e7fd" providerId="LiveId" clId="{6C5B0246-BA43-462C-95A6-48D8EB1412FB}" dt="2023-11-07T14:24:55.958" v="1262" actId="1035"/>
          <ac:picMkLst>
            <pc:docMk/>
            <pc:sldMk cId="3711870717" sldId="263"/>
            <ac:picMk id="1026" creationId="{808D319A-E10F-2B58-B992-7B746CE2F111}"/>
          </ac:picMkLst>
        </pc:picChg>
        <pc:picChg chg="add mod">
          <ac:chgData name="Claudio Bonel" userId="4a4df0780b30e7fd" providerId="LiveId" clId="{6C5B0246-BA43-462C-95A6-48D8EB1412FB}" dt="2023-11-07T14:26:39.727" v="1279" actId="1076"/>
          <ac:picMkLst>
            <pc:docMk/>
            <pc:sldMk cId="3711870717" sldId="263"/>
            <ac:picMk id="1028" creationId="{788100A6-1B76-F82F-C464-AEEAD7651CD2}"/>
          </ac:picMkLst>
        </pc:picChg>
        <pc:cxnChg chg="del">
          <ac:chgData name="Claudio Bonel" userId="4a4df0780b30e7fd" providerId="LiveId" clId="{6C5B0246-BA43-462C-95A6-48D8EB1412FB}" dt="2023-11-07T14:23:07.887" v="1225" actId="478"/>
          <ac:cxnSpMkLst>
            <pc:docMk/>
            <pc:sldMk cId="3711870717" sldId="263"/>
            <ac:cxnSpMk id="14" creationId="{E55E1F9C-D6BD-668D-061B-6FD375AB98EA}"/>
          </ac:cxnSpMkLst>
        </pc:cxnChg>
        <pc:cxnChg chg="mod">
          <ac:chgData name="Claudio Bonel" userId="4a4df0780b30e7fd" providerId="LiveId" clId="{6C5B0246-BA43-462C-95A6-48D8EB1412FB}" dt="2023-11-07T14:24:55.958" v="1262" actId="1035"/>
          <ac:cxnSpMkLst>
            <pc:docMk/>
            <pc:sldMk cId="3711870717" sldId="263"/>
            <ac:cxnSpMk id="15" creationId="{D951AD64-1102-1E6D-27C1-ACDF9E0830DD}"/>
          </ac:cxnSpMkLst>
        </pc:cxnChg>
        <pc:cxnChg chg="mod">
          <ac:chgData name="Claudio Bonel" userId="4a4df0780b30e7fd" providerId="LiveId" clId="{6C5B0246-BA43-462C-95A6-48D8EB1412FB}" dt="2023-11-07T14:24:55.958" v="1262" actId="1035"/>
          <ac:cxnSpMkLst>
            <pc:docMk/>
            <pc:sldMk cId="3711870717" sldId="263"/>
            <ac:cxnSpMk id="16" creationId="{BA31BA33-DF0B-11D5-5A6C-C14D19A93BF3}"/>
          </ac:cxnSpMkLst>
        </pc:cxnChg>
        <pc:cxnChg chg="del">
          <ac:chgData name="Claudio Bonel" userId="4a4df0780b30e7fd" providerId="LiveId" clId="{6C5B0246-BA43-462C-95A6-48D8EB1412FB}" dt="2023-11-07T14:23:22.863" v="1230" actId="478"/>
          <ac:cxnSpMkLst>
            <pc:docMk/>
            <pc:sldMk cId="3711870717" sldId="263"/>
            <ac:cxnSpMk id="17" creationId="{43836BC7-2DB6-4EA8-DDDB-DD06D1BAA6DB}"/>
          </ac:cxnSpMkLst>
        </pc:cxnChg>
        <pc:cxnChg chg="del">
          <ac:chgData name="Claudio Bonel" userId="4a4df0780b30e7fd" providerId="LiveId" clId="{6C5B0246-BA43-462C-95A6-48D8EB1412FB}" dt="2023-11-07T14:23:06.315" v="1223" actId="478"/>
          <ac:cxnSpMkLst>
            <pc:docMk/>
            <pc:sldMk cId="3711870717" sldId="263"/>
            <ac:cxnSpMk id="18" creationId="{3C8DE9CB-F16C-5269-74FE-4904C992BEDC}"/>
          </ac:cxnSpMkLst>
        </pc:cxnChg>
        <pc:cxnChg chg="mod">
          <ac:chgData name="Claudio Bonel" userId="4a4df0780b30e7fd" providerId="LiveId" clId="{6C5B0246-BA43-462C-95A6-48D8EB1412FB}" dt="2023-11-07T14:24:55.958" v="1262" actId="1035"/>
          <ac:cxnSpMkLst>
            <pc:docMk/>
            <pc:sldMk cId="3711870717" sldId="263"/>
            <ac:cxnSpMk id="19" creationId="{A20D18AA-1D53-6D76-D596-6132B119569D}"/>
          </ac:cxnSpMkLst>
        </pc:cxnChg>
        <pc:cxnChg chg="del">
          <ac:chgData name="Claudio Bonel" userId="4a4df0780b30e7fd" providerId="LiveId" clId="{6C5B0246-BA43-462C-95A6-48D8EB1412FB}" dt="2023-11-07T14:23:14.298" v="1228" actId="478"/>
          <ac:cxnSpMkLst>
            <pc:docMk/>
            <pc:sldMk cId="3711870717" sldId="263"/>
            <ac:cxnSpMk id="21" creationId="{C69166E0-03EA-F099-DE60-EE66D6F28E32}"/>
          </ac:cxnSpMkLst>
        </pc:cxnChg>
        <pc:cxnChg chg="mod">
          <ac:chgData name="Claudio Bonel" userId="4a4df0780b30e7fd" providerId="LiveId" clId="{6C5B0246-BA43-462C-95A6-48D8EB1412FB}" dt="2023-11-07T14:24:55.958" v="1262" actId="1035"/>
          <ac:cxnSpMkLst>
            <pc:docMk/>
            <pc:sldMk cId="3711870717" sldId="263"/>
            <ac:cxnSpMk id="23" creationId="{E936DEDD-DDA2-136A-5142-7827B4EA57D9}"/>
          </ac:cxnSpMkLst>
        </pc:cxnChg>
        <pc:cxnChg chg="mod">
          <ac:chgData name="Claudio Bonel" userId="4a4df0780b30e7fd" providerId="LiveId" clId="{6C5B0246-BA43-462C-95A6-48D8EB1412FB}" dt="2023-11-07T14:25:00.179" v="1263" actId="14100"/>
          <ac:cxnSpMkLst>
            <pc:docMk/>
            <pc:sldMk cId="3711870717" sldId="263"/>
            <ac:cxnSpMk id="26" creationId="{7075B341-FB9C-CA52-B801-06C23639AE92}"/>
          </ac:cxnSpMkLst>
        </pc:cxnChg>
      </pc:sldChg>
      <pc:sldChg chg="modSp mod">
        <pc:chgData name="Claudio Bonel" userId="4a4df0780b30e7fd" providerId="LiveId" clId="{6C5B0246-BA43-462C-95A6-48D8EB1412FB}" dt="2023-11-07T21:23:32.628" v="2431" actId="20577"/>
        <pc:sldMkLst>
          <pc:docMk/>
          <pc:sldMk cId="578046358" sldId="264"/>
        </pc:sldMkLst>
        <pc:spChg chg="mod">
          <ac:chgData name="Claudio Bonel" userId="4a4df0780b30e7fd" providerId="LiveId" clId="{6C5B0246-BA43-462C-95A6-48D8EB1412FB}" dt="2023-11-07T21:23:32.628" v="2431" actId="20577"/>
          <ac:spMkLst>
            <pc:docMk/>
            <pc:sldMk cId="578046358" sldId="264"/>
            <ac:spMk id="3" creationId="{730DE603-6FC8-7B02-74B1-B34B55CBE0CE}"/>
          </ac:spMkLst>
        </pc:spChg>
      </pc:sldChg>
      <pc:sldChg chg="modSp add mod">
        <pc:chgData name="Claudio Bonel" userId="4a4df0780b30e7fd" providerId="LiveId" clId="{6C5B0246-BA43-462C-95A6-48D8EB1412FB}" dt="2023-11-07T14:55:03.446" v="1864" actId="20577"/>
        <pc:sldMkLst>
          <pc:docMk/>
          <pc:sldMk cId="3928392989" sldId="265"/>
        </pc:sldMkLst>
        <pc:spChg chg="mod">
          <ac:chgData name="Claudio Bonel" userId="4a4df0780b30e7fd" providerId="LiveId" clId="{6C5B0246-BA43-462C-95A6-48D8EB1412FB}" dt="2023-11-07T14:17:54.751" v="843" actId="20577"/>
          <ac:spMkLst>
            <pc:docMk/>
            <pc:sldMk cId="3928392989" sldId="265"/>
            <ac:spMk id="2" creationId="{A845EC04-4BA8-48F8-852B-6D34DFBC3D66}"/>
          </ac:spMkLst>
        </pc:spChg>
        <pc:spChg chg="mod">
          <ac:chgData name="Claudio Bonel" userId="4a4df0780b30e7fd" providerId="LiveId" clId="{6C5B0246-BA43-462C-95A6-48D8EB1412FB}" dt="2023-11-07T14:55:03.446" v="1864" actId="20577"/>
          <ac:spMkLst>
            <pc:docMk/>
            <pc:sldMk cId="3928392989" sldId="265"/>
            <ac:spMk id="3" creationId="{EEEB4062-84C7-D572-7489-90C36682471A}"/>
          </ac:spMkLst>
        </pc:spChg>
      </pc:sldChg>
      <pc:sldChg chg="modSp add mod">
        <pc:chgData name="Claudio Bonel" userId="4a4df0780b30e7fd" providerId="LiveId" clId="{6C5B0246-BA43-462C-95A6-48D8EB1412FB}" dt="2023-11-07T14:45:38.800" v="1627" actId="20577"/>
        <pc:sldMkLst>
          <pc:docMk/>
          <pc:sldMk cId="813099488" sldId="266"/>
        </pc:sldMkLst>
        <pc:spChg chg="mod">
          <ac:chgData name="Claudio Bonel" userId="4a4df0780b30e7fd" providerId="LiveId" clId="{6C5B0246-BA43-462C-95A6-48D8EB1412FB}" dt="2023-11-07T14:18:57.536" v="900" actId="20577"/>
          <ac:spMkLst>
            <pc:docMk/>
            <pc:sldMk cId="813099488" sldId="266"/>
            <ac:spMk id="2" creationId="{A845EC04-4BA8-48F8-852B-6D34DFBC3D66}"/>
          </ac:spMkLst>
        </pc:spChg>
        <pc:spChg chg="mod">
          <ac:chgData name="Claudio Bonel" userId="4a4df0780b30e7fd" providerId="LiveId" clId="{6C5B0246-BA43-462C-95A6-48D8EB1412FB}" dt="2023-11-07T14:45:38.800" v="1627" actId="20577"/>
          <ac:spMkLst>
            <pc:docMk/>
            <pc:sldMk cId="813099488" sldId="266"/>
            <ac:spMk id="3" creationId="{EEEB4062-84C7-D572-7489-90C36682471A}"/>
          </ac:spMkLst>
        </pc:spChg>
      </pc:sldChg>
      <pc:sldChg chg="modSp add del mod">
        <pc:chgData name="Claudio Bonel" userId="4a4df0780b30e7fd" providerId="LiveId" clId="{6C5B0246-BA43-462C-95A6-48D8EB1412FB}" dt="2023-11-07T14:18:51.229" v="891" actId="47"/>
        <pc:sldMkLst>
          <pc:docMk/>
          <pc:sldMk cId="3465399185" sldId="266"/>
        </pc:sldMkLst>
        <pc:spChg chg="mod">
          <ac:chgData name="Claudio Bonel" userId="4a4df0780b30e7fd" providerId="LiveId" clId="{6C5B0246-BA43-462C-95A6-48D8EB1412FB}" dt="2023-11-07T14:18:19.641" v="868" actId="20577"/>
          <ac:spMkLst>
            <pc:docMk/>
            <pc:sldMk cId="3465399185" sldId="266"/>
            <ac:spMk id="2" creationId="{A845EC04-4BA8-48F8-852B-6D34DFBC3D66}"/>
          </ac:spMkLst>
        </pc:spChg>
        <pc:spChg chg="mod">
          <ac:chgData name="Claudio Bonel" userId="4a4df0780b30e7fd" providerId="LiveId" clId="{6C5B0246-BA43-462C-95A6-48D8EB1412FB}" dt="2023-11-07T14:18:39.155" v="878" actId="20577"/>
          <ac:spMkLst>
            <pc:docMk/>
            <pc:sldMk cId="3465399185" sldId="266"/>
            <ac:spMk id="3" creationId="{EEEB4062-84C7-D572-7489-90C36682471A}"/>
          </ac:spMkLst>
        </pc:spChg>
      </pc:sldChg>
      <pc:sldChg chg="delSp modSp add mod ord">
        <pc:chgData name="Claudio Bonel" userId="4a4df0780b30e7fd" providerId="LiveId" clId="{6C5B0246-BA43-462C-95A6-48D8EB1412FB}" dt="2023-11-07T15:37:23.256" v="2402"/>
        <pc:sldMkLst>
          <pc:docMk/>
          <pc:sldMk cId="2417821205" sldId="267"/>
        </pc:sldMkLst>
        <pc:spChg chg="mod">
          <ac:chgData name="Claudio Bonel" userId="4a4df0780b30e7fd" providerId="LiveId" clId="{6C5B0246-BA43-462C-95A6-48D8EB1412FB}" dt="2023-11-07T14:27:51.737" v="1337" actId="14100"/>
          <ac:spMkLst>
            <pc:docMk/>
            <pc:sldMk cId="2417821205" sldId="267"/>
            <ac:spMk id="4" creationId="{3F87D157-F762-1BE4-D970-AFD9B3F45E83}"/>
          </ac:spMkLst>
        </pc:spChg>
        <pc:picChg chg="del">
          <ac:chgData name="Claudio Bonel" userId="4a4df0780b30e7fd" providerId="LiveId" clId="{6C5B0246-BA43-462C-95A6-48D8EB1412FB}" dt="2023-11-07T14:27:27.697" v="1284" actId="478"/>
          <ac:picMkLst>
            <pc:docMk/>
            <pc:sldMk cId="2417821205" sldId="267"/>
            <ac:picMk id="6" creationId="{81CD0591-982F-0924-EA43-D22ACD013F77}"/>
          </ac:picMkLst>
        </pc:picChg>
      </pc:sldChg>
      <pc:sldChg chg="modSp add mod ord">
        <pc:chgData name="Claudio Bonel" userId="4a4df0780b30e7fd" providerId="LiveId" clId="{6C5B0246-BA43-462C-95A6-48D8EB1412FB}" dt="2023-11-07T14:39:19.751" v="1392" actId="403"/>
        <pc:sldMkLst>
          <pc:docMk/>
          <pc:sldMk cId="1467915548" sldId="268"/>
        </pc:sldMkLst>
        <pc:spChg chg="mod">
          <ac:chgData name="Claudio Bonel" userId="4a4df0780b30e7fd" providerId="LiveId" clId="{6C5B0246-BA43-462C-95A6-48D8EB1412FB}" dt="2023-11-07T14:38:59.877" v="1385"/>
          <ac:spMkLst>
            <pc:docMk/>
            <pc:sldMk cId="1467915548" sldId="268"/>
            <ac:spMk id="2" creationId="{A845EC04-4BA8-48F8-852B-6D34DFBC3D66}"/>
          </ac:spMkLst>
        </pc:spChg>
        <pc:spChg chg="mod">
          <ac:chgData name="Claudio Bonel" userId="4a4df0780b30e7fd" providerId="LiveId" clId="{6C5B0246-BA43-462C-95A6-48D8EB1412FB}" dt="2023-11-07T14:39:19.751" v="1392" actId="403"/>
          <ac:spMkLst>
            <pc:docMk/>
            <pc:sldMk cId="1467915548" sldId="268"/>
            <ac:spMk id="3" creationId="{EEEB4062-84C7-D572-7489-90C36682471A}"/>
          </ac:spMkLst>
        </pc:spChg>
      </pc:sldChg>
      <pc:sldChg chg="modSp add del mod">
        <pc:chgData name="Claudio Bonel" userId="4a4df0780b30e7fd" providerId="LiveId" clId="{6C5B0246-BA43-462C-95A6-48D8EB1412FB}" dt="2023-11-07T14:38:17.681" v="1360" actId="47"/>
        <pc:sldMkLst>
          <pc:docMk/>
          <pc:sldMk cId="3041270764" sldId="268"/>
        </pc:sldMkLst>
        <pc:spChg chg="mod">
          <ac:chgData name="Claudio Bonel" userId="4a4df0780b30e7fd" providerId="LiveId" clId="{6C5B0246-BA43-462C-95A6-48D8EB1412FB}" dt="2023-11-07T14:38:13.066" v="1359"/>
          <ac:spMkLst>
            <pc:docMk/>
            <pc:sldMk cId="3041270764" sldId="268"/>
            <ac:spMk id="2" creationId="{A845EC04-4BA8-48F8-852B-6D34DFBC3D66}"/>
          </ac:spMkLst>
        </pc:spChg>
      </pc:sldChg>
      <pc:sldChg chg="modSp add mod">
        <pc:chgData name="Claudio Bonel" userId="4a4df0780b30e7fd" providerId="LiveId" clId="{6C5B0246-BA43-462C-95A6-48D8EB1412FB}" dt="2023-11-07T14:40:53.265" v="1429"/>
        <pc:sldMkLst>
          <pc:docMk/>
          <pc:sldMk cId="3314615274" sldId="269"/>
        </pc:sldMkLst>
        <pc:spChg chg="mod">
          <ac:chgData name="Claudio Bonel" userId="4a4df0780b30e7fd" providerId="LiveId" clId="{6C5B0246-BA43-462C-95A6-48D8EB1412FB}" dt="2023-11-07T14:40:37.790" v="1427" actId="27636"/>
          <ac:spMkLst>
            <pc:docMk/>
            <pc:sldMk cId="3314615274" sldId="269"/>
            <ac:spMk id="2" creationId="{A845EC04-4BA8-48F8-852B-6D34DFBC3D66}"/>
          </ac:spMkLst>
        </pc:spChg>
        <pc:spChg chg="mod">
          <ac:chgData name="Claudio Bonel" userId="4a4df0780b30e7fd" providerId="LiveId" clId="{6C5B0246-BA43-462C-95A6-48D8EB1412FB}" dt="2023-11-07T14:40:53.265" v="1429"/>
          <ac:spMkLst>
            <pc:docMk/>
            <pc:sldMk cId="3314615274" sldId="269"/>
            <ac:spMk id="3" creationId="{EEEB4062-84C7-D572-7489-90C36682471A}"/>
          </ac:spMkLst>
        </pc:spChg>
      </pc:sldChg>
      <pc:sldChg chg="modSp add mod">
        <pc:chgData name="Claudio Bonel" userId="4a4df0780b30e7fd" providerId="LiveId" clId="{6C5B0246-BA43-462C-95A6-48D8EB1412FB}" dt="2023-11-07T15:06:24.263" v="2134" actId="20577"/>
        <pc:sldMkLst>
          <pc:docMk/>
          <pc:sldMk cId="965667913" sldId="270"/>
        </pc:sldMkLst>
        <pc:spChg chg="mod">
          <ac:chgData name="Claudio Bonel" userId="4a4df0780b30e7fd" providerId="LiveId" clId="{6C5B0246-BA43-462C-95A6-48D8EB1412FB}" dt="2023-11-07T14:41:44.017" v="1446" actId="14100"/>
          <ac:spMkLst>
            <pc:docMk/>
            <pc:sldMk cId="965667913" sldId="270"/>
            <ac:spMk id="2" creationId="{A845EC04-4BA8-48F8-852B-6D34DFBC3D66}"/>
          </ac:spMkLst>
        </pc:spChg>
        <pc:spChg chg="mod">
          <ac:chgData name="Claudio Bonel" userId="4a4df0780b30e7fd" providerId="LiveId" clId="{6C5B0246-BA43-462C-95A6-48D8EB1412FB}" dt="2023-11-07T15:06:24.263" v="2134" actId="20577"/>
          <ac:spMkLst>
            <pc:docMk/>
            <pc:sldMk cId="965667913" sldId="270"/>
            <ac:spMk id="3" creationId="{EEEB4062-84C7-D572-7489-90C36682471A}"/>
          </ac:spMkLst>
        </pc:spChg>
      </pc:sldChg>
      <pc:sldChg chg="modSp add mod">
        <pc:chgData name="Claudio Bonel" userId="4a4df0780b30e7fd" providerId="LiveId" clId="{6C5B0246-BA43-462C-95A6-48D8EB1412FB}" dt="2023-11-07T15:08:18.019" v="2146" actId="20577"/>
        <pc:sldMkLst>
          <pc:docMk/>
          <pc:sldMk cId="3893535607" sldId="271"/>
        </pc:sldMkLst>
        <pc:spChg chg="mod">
          <ac:chgData name="Claudio Bonel" userId="4a4df0780b30e7fd" providerId="LiveId" clId="{6C5B0246-BA43-462C-95A6-48D8EB1412FB}" dt="2023-11-07T14:49:46.139" v="1765" actId="14100"/>
          <ac:spMkLst>
            <pc:docMk/>
            <pc:sldMk cId="3893535607" sldId="271"/>
            <ac:spMk id="2" creationId="{A845EC04-4BA8-48F8-852B-6D34DFBC3D66}"/>
          </ac:spMkLst>
        </pc:spChg>
        <pc:spChg chg="mod">
          <ac:chgData name="Claudio Bonel" userId="4a4df0780b30e7fd" providerId="LiveId" clId="{6C5B0246-BA43-462C-95A6-48D8EB1412FB}" dt="2023-11-07T15:08:18.019" v="2146" actId="20577"/>
          <ac:spMkLst>
            <pc:docMk/>
            <pc:sldMk cId="3893535607" sldId="271"/>
            <ac:spMk id="3" creationId="{EEEB4062-84C7-D572-7489-90C36682471A}"/>
          </ac:spMkLst>
        </pc:spChg>
      </pc:sldChg>
      <pc:sldChg chg="modSp add mod">
        <pc:chgData name="Claudio Bonel" userId="4a4df0780b30e7fd" providerId="LiveId" clId="{6C5B0246-BA43-462C-95A6-48D8EB1412FB}" dt="2023-11-07T15:11:52.230" v="2152" actId="20577"/>
        <pc:sldMkLst>
          <pc:docMk/>
          <pc:sldMk cId="600267546" sldId="272"/>
        </pc:sldMkLst>
        <pc:spChg chg="mod">
          <ac:chgData name="Claudio Bonel" userId="4a4df0780b30e7fd" providerId="LiveId" clId="{6C5B0246-BA43-462C-95A6-48D8EB1412FB}" dt="2023-11-07T14:53:09.099" v="1831" actId="20577"/>
          <ac:spMkLst>
            <pc:docMk/>
            <pc:sldMk cId="600267546" sldId="272"/>
            <ac:spMk id="2" creationId="{A845EC04-4BA8-48F8-852B-6D34DFBC3D66}"/>
          </ac:spMkLst>
        </pc:spChg>
        <pc:spChg chg="mod">
          <ac:chgData name="Claudio Bonel" userId="4a4df0780b30e7fd" providerId="LiveId" clId="{6C5B0246-BA43-462C-95A6-48D8EB1412FB}" dt="2023-11-07T15:11:52.230" v="2152" actId="20577"/>
          <ac:spMkLst>
            <pc:docMk/>
            <pc:sldMk cId="600267546" sldId="272"/>
            <ac:spMk id="3" creationId="{EEEB4062-84C7-D572-7489-90C36682471A}"/>
          </ac:spMkLst>
        </pc:spChg>
      </pc:sldChg>
      <pc:sldChg chg="modSp add mod">
        <pc:chgData name="Claudio Bonel" userId="4a4df0780b30e7fd" providerId="LiveId" clId="{6C5B0246-BA43-462C-95A6-48D8EB1412FB}" dt="2023-11-07T15:12:32.143" v="2154" actId="1076"/>
        <pc:sldMkLst>
          <pc:docMk/>
          <pc:sldMk cId="2888741173" sldId="273"/>
        </pc:sldMkLst>
        <pc:spChg chg="mod">
          <ac:chgData name="Claudio Bonel" userId="4a4df0780b30e7fd" providerId="LiveId" clId="{6C5B0246-BA43-462C-95A6-48D8EB1412FB}" dt="2023-11-07T14:56:51.465" v="1868" actId="20577"/>
          <ac:spMkLst>
            <pc:docMk/>
            <pc:sldMk cId="2888741173" sldId="273"/>
            <ac:spMk id="2" creationId="{A845EC04-4BA8-48F8-852B-6D34DFBC3D66}"/>
          </ac:spMkLst>
        </pc:spChg>
        <pc:spChg chg="mod">
          <ac:chgData name="Claudio Bonel" userId="4a4df0780b30e7fd" providerId="LiveId" clId="{6C5B0246-BA43-462C-95A6-48D8EB1412FB}" dt="2023-11-07T15:12:32.143" v="2154" actId="1076"/>
          <ac:spMkLst>
            <pc:docMk/>
            <pc:sldMk cId="2888741173" sldId="273"/>
            <ac:spMk id="3" creationId="{EEEB4062-84C7-D572-7489-90C36682471A}"/>
          </ac:spMkLst>
        </pc:spChg>
      </pc:sldChg>
      <pc:sldChg chg="modSp add mod">
        <pc:chgData name="Claudio Bonel" userId="4a4df0780b30e7fd" providerId="LiveId" clId="{6C5B0246-BA43-462C-95A6-48D8EB1412FB}" dt="2023-11-07T15:25:51.642" v="2400" actId="12"/>
        <pc:sldMkLst>
          <pc:docMk/>
          <pc:sldMk cId="3000667200" sldId="274"/>
        </pc:sldMkLst>
        <pc:spChg chg="mod">
          <ac:chgData name="Claudio Bonel" userId="4a4df0780b30e7fd" providerId="LiveId" clId="{6C5B0246-BA43-462C-95A6-48D8EB1412FB}" dt="2023-11-07T14:59:47.181" v="1972" actId="20577"/>
          <ac:spMkLst>
            <pc:docMk/>
            <pc:sldMk cId="3000667200" sldId="274"/>
            <ac:spMk id="2" creationId="{A845EC04-4BA8-48F8-852B-6D34DFBC3D66}"/>
          </ac:spMkLst>
        </pc:spChg>
        <pc:spChg chg="mod">
          <ac:chgData name="Claudio Bonel" userId="4a4df0780b30e7fd" providerId="LiveId" clId="{6C5B0246-BA43-462C-95A6-48D8EB1412FB}" dt="2023-11-07T15:25:51.642" v="2400" actId="12"/>
          <ac:spMkLst>
            <pc:docMk/>
            <pc:sldMk cId="3000667200" sldId="274"/>
            <ac:spMk id="3" creationId="{EEEB4062-84C7-D572-7489-90C36682471A}"/>
          </ac:spMkLst>
        </pc:spChg>
      </pc:sldChg>
    </pc:docChg>
  </pc:docChgLst>
  <pc:docChgLst>
    <pc:chgData name="Claudio Bonel" userId="4a4df0780b30e7fd" providerId="LiveId" clId="{DE6F853D-A712-4406-AA88-E3712638D24C}"/>
    <pc:docChg chg="custSel addSld modSld">
      <pc:chgData name="Claudio Bonel" userId="4a4df0780b30e7fd" providerId="LiveId" clId="{DE6F853D-A712-4406-AA88-E3712638D24C}" dt="2023-10-20T19:33:26.247" v="556"/>
      <pc:docMkLst>
        <pc:docMk/>
      </pc:docMkLst>
      <pc:sldChg chg="addSp modSp mod">
        <pc:chgData name="Claudio Bonel" userId="4a4df0780b30e7fd" providerId="LiveId" clId="{DE6F853D-A712-4406-AA88-E3712638D24C}" dt="2023-10-18T14:19:00.373" v="126" actId="20577"/>
        <pc:sldMkLst>
          <pc:docMk/>
          <pc:sldMk cId="118723742" sldId="256"/>
        </pc:sldMkLst>
        <pc:spChg chg="add mod">
          <ac:chgData name="Claudio Bonel" userId="4a4df0780b30e7fd" providerId="LiveId" clId="{DE6F853D-A712-4406-AA88-E3712638D24C}" dt="2023-10-18T14:19:00.373" v="126" actId="20577"/>
          <ac:spMkLst>
            <pc:docMk/>
            <pc:sldMk cId="118723742" sldId="256"/>
            <ac:spMk id="4" creationId="{45EF77C0-3F3A-85BB-E01B-A15C4086CF41}"/>
          </ac:spMkLst>
        </pc:spChg>
        <pc:spChg chg="add mod">
          <ac:chgData name="Claudio Bonel" userId="4a4df0780b30e7fd" providerId="LiveId" clId="{DE6F853D-A712-4406-AA88-E3712638D24C}" dt="2023-10-18T14:18:47.722" v="125" actId="14100"/>
          <ac:spMkLst>
            <pc:docMk/>
            <pc:sldMk cId="118723742" sldId="256"/>
            <ac:spMk id="5" creationId="{9961B557-C8E6-C586-16B6-4E89CEA75940}"/>
          </ac:spMkLst>
        </pc:spChg>
      </pc:sldChg>
      <pc:sldChg chg="modSp mod">
        <pc:chgData name="Claudio Bonel" userId="4a4df0780b30e7fd" providerId="LiveId" clId="{DE6F853D-A712-4406-AA88-E3712638D24C}" dt="2023-10-18T16:34:51.771" v="306" actId="20577"/>
        <pc:sldMkLst>
          <pc:docMk/>
          <pc:sldMk cId="672286071" sldId="262"/>
        </pc:sldMkLst>
        <pc:spChg chg="mod">
          <ac:chgData name="Claudio Bonel" userId="4a4df0780b30e7fd" providerId="LiveId" clId="{DE6F853D-A712-4406-AA88-E3712638D24C}" dt="2023-10-18T16:34:51.771" v="306" actId="20577"/>
          <ac:spMkLst>
            <pc:docMk/>
            <pc:sldMk cId="672286071" sldId="262"/>
            <ac:spMk id="3" creationId="{EEEB4062-84C7-D572-7489-90C36682471A}"/>
          </ac:spMkLst>
        </pc:spChg>
      </pc:sldChg>
      <pc:sldChg chg="addSp modSp mod modAnim">
        <pc:chgData name="Claudio Bonel" userId="4a4df0780b30e7fd" providerId="LiveId" clId="{DE6F853D-A712-4406-AA88-E3712638D24C}" dt="2023-10-20T19:33:26.247" v="556"/>
        <pc:sldMkLst>
          <pc:docMk/>
          <pc:sldMk cId="3711870717" sldId="263"/>
        </pc:sldMkLst>
        <pc:cxnChg chg="add mod">
          <ac:chgData name="Claudio Bonel" userId="4a4df0780b30e7fd" providerId="LiveId" clId="{DE6F853D-A712-4406-AA88-E3712638D24C}" dt="2023-10-20T19:32:39.421" v="537" actId="692"/>
          <ac:cxnSpMkLst>
            <pc:docMk/>
            <pc:sldMk cId="3711870717" sldId="263"/>
            <ac:cxnSpMk id="26" creationId="{7075B341-FB9C-CA52-B801-06C23639AE92}"/>
          </ac:cxnSpMkLst>
        </pc:cxnChg>
      </pc:sldChg>
      <pc:sldChg chg="addSp delSp modSp add mod modAnim">
        <pc:chgData name="Claudio Bonel" userId="4a4df0780b30e7fd" providerId="LiveId" clId="{DE6F853D-A712-4406-AA88-E3712638D24C}" dt="2023-10-20T19:24:31.985" v="528" actId="1076"/>
        <pc:sldMkLst>
          <pc:docMk/>
          <pc:sldMk cId="578046358" sldId="264"/>
        </pc:sldMkLst>
        <pc:spChg chg="mod">
          <ac:chgData name="Claudio Bonel" userId="4a4df0780b30e7fd" providerId="LiveId" clId="{DE6F853D-A712-4406-AA88-E3712638D24C}" dt="2023-10-18T14:20:51.764" v="167" actId="20577"/>
          <ac:spMkLst>
            <pc:docMk/>
            <pc:sldMk cId="578046358" sldId="264"/>
            <ac:spMk id="2" creationId="{A845EC04-4BA8-48F8-852B-6D34DFBC3D66}"/>
          </ac:spMkLst>
        </pc:spChg>
        <pc:spChg chg="add mod">
          <ac:chgData name="Claudio Bonel" userId="4a4df0780b30e7fd" providerId="LiveId" clId="{DE6F853D-A712-4406-AA88-E3712638D24C}" dt="2023-10-20T19:24:16.473" v="527" actId="1076"/>
          <ac:spMkLst>
            <pc:docMk/>
            <pc:sldMk cId="578046358" sldId="264"/>
            <ac:spMk id="3" creationId="{730DE603-6FC8-7B02-74B1-B34B55CBE0CE}"/>
          </ac:spMkLst>
        </pc:spChg>
        <pc:grpChg chg="del">
          <ac:chgData name="Claudio Bonel" userId="4a4df0780b30e7fd" providerId="LiveId" clId="{DE6F853D-A712-4406-AA88-E3712638D24C}" dt="2023-10-18T14:19:16.773" v="128" actId="478"/>
          <ac:grpSpMkLst>
            <pc:docMk/>
            <pc:sldMk cId="578046358" sldId="264"/>
            <ac:grpSpMk id="4" creationId="{5DCB133B-EFFC-3DBA-7F3D-B74EEB4C74E7}"/>
          </ac:grpSpMkLst>
        </pc:grpChg>
        <pc:picChg chg="del">
          <ac:chgData name="Claudio Bonel" userId="4a4df0780b30e7fd" providerId="LiveId" clId="{DE6F853D-A712-4406-AA88-E3712638D24C}" dt="2023-10-18T14:19:16.773" v="128" actId="478"/>
          <ac:picMkLst>
            <pc:docMk/>
            <pc:sldMk cId="578046358" sldId="264"/>
            <ac:picMk id="10" creationId="{16C5231E-1817-97DC-0181-BCBA946F877C}"/>
          </ac:picMkLst>
        </pc:picChg>
        <pc:picChg chg="del">
          <ac:chgData name="Claudio Bonel" userId="4a4df0780b30e7fd" providerId="LiveId" clId="{DE6F853D-A712-4406-AA88-E3712638D24C}" dt="2023-10-18T14:19:16.773" v="128" actId="478"/>
          <ac:picMkLst>
            <pc:docMk/>
            <pc:sldMk cId="578046358" sldId="264"/>
            <ac:picMk id="11" creationId="{D4A478DF-AC7A-500E-C556-8CD1C721931C}"/>
          </ac:picMkLst>
        </pc:picChg>
        <pc:picChg chg="del">
          <ac:chgData name="Claudio Bonel" userId="4a4df0780b30e7fd" providerId="LiveId" clId="{DE6F853D-A712-4406-AA88-E3712638D24C}" dt="2023-10-18T14:19:16.773" v="128" actId="478"/>
          <ac:picMkLst>
            <pc:docMk/>
            <pc:sldMk cId="578046358" sldId="264"/>
            <ac:picMk id="12" creationId="{462432A6-44E1-FD85-92A8-CB2936A2FEF0}"/>
          </ac:picMkLst>
        </pc:picChg>
        <pc:picChg chg="del">
          <ac:chgData name="Claudio Bonel" userId="4a4df0780b30e7fd" providerId="LiveId" clId="{DE6F853D-A712-4406-AA88-E3712638D24C}" dt="2023-10-18T14:19:16.773" v="128" actId="478"/>
          <ac:picMkLst>
            <pc:docMk/>
            <pc:sldMk cId="578046358" sldId="264"/>
            <ac:picMk id="13" creationId="{920EBB3D-9218-706B-92AA-70751E497654}"/>
          </ac:picMkLst>
        </pc:picChg>
        <pc:picChg chg="del">
          <ac:chgData name="Claudio Bonel" userId="4a4df0780b30e7fd" providerId="LiveId" clId="{DE6F853D-A712-4406-AA88-E3712638D24C}" dt="2023-10-18T14:19:16.773" v="128" actId="478"/>
          <ac:picMkLst>
            <pc:docMk/>
            <pc:sldMk cId="578046358" sldId="264"/>
            <ac:picMk id="20" creationId="{D430A1BC-7E4B-D128-D455-C7159F6C8F71}"/>
          </ac:picMkLst>
        </pc:picChg>
        <pc:picChg chg="del">
          <ac:chgData name="Claudio Bonel" userId="4a4df0780b30e7fd" providerId="LiveId" clId="{DE6F853D-A712-4406-AA88-E3712638D24C}" dt="2023-10-18T14:19:16.773" v="128" actId="478"/>
          <ac:picMkLst>
            <pc:docMk/>
            <pc:sldMk cId="578046358" sldId="264"/>
            <ac:picMk id="22" creationId="{6260F76D-B567-BA80-A29A-872B111120B7}"/>
          </ac:picMkLst>
        </pc:picChg>
        <pc:picChg chg="del">
          <ac:chgData name="Claudio Bonel" userId="4a4df0780b30e7fd" providerId="LiveId" clId="{DE6F853D-A712-4406-AA88-E3712638D24C}" dt="2023-10-18T14:19:16.773" v="128" actId="478"/>
          <ac:picMkLst>
            <pc:docMk/>
            <pc:sldMk cId="578046358" sldId="264"/>
            <ac:picMk id="24" creationId="{8C53E2A3-B9A6-0E4E-BA26-F5CCA84B20F0}"/>
          </ac:picMkLst>
        </pc:picChg>
        <pc:picChg chg="del">
          <ac:chgData name="Claudio Bonel" userId="4a4df0780b30e7fd" providerId="LiveId" clId="{DE6F853D-A712-4406-AA88-E3712638D24C}" dt="2023-10-18T14:19:16.773" v="128" actId="478"/>
          <ac:picMkLst>
            <pc:docMk/>
            <pc:sldMk cId="578046358" sldId="264"/>
            <ac:picMk id="25" creationId="{E605EF61-9F46-BA3B-FAB9-E4560C9C2E29}"/>
          </ac:picMkLst>
        </pc:picChg>
        <pc:picChg chg="add mod">
          <ac:chgData name="Claudio Bonel" userId="4a4df0780b30e7fd" providerId="LiveId" clId="{DE6F853D-A712-4406-AA88-E3712638D24C}" dt="2023-10-20T19:24:31.985" v="528" actId="1076"/>
          <ac:picMkLst>
            <pc:docMk/>
            <pc:sldMk cId="578046358" sldId="264"/>
            <ac:picMk id="26" creationId="{169CC34F-12A7-F7AF-97E2-3CD4040CA865}"/>
          </ac:picMkLst>
        </pc:picChg>
        <pc:cxnChg chg="del">
          <ac:chgData name="Claudio Bonel" userId="4a4df0780b30e7fd" providerId="LiveId" clId="{DE6F853D-A712-4406-AA88-E3712638D24C}" dt="2023-10-18T14:19:16.773" v="128" actId="478"/>
          <ac:cxnSpMkLst>
            <pc:docMk/>
            <pc:sldMk cId="578046358" sldId="264"/>
            <ac:cxnSpMk id="14" creationId="{E55E1F9C-D6BD-668D-061B-6FD375AB98EA}"/>
          </ac:cxnSpMkLst>
        </pc:cxnChg>
        <pc:cxnChg chg="del">
          <ac:chgData name="Claudio Bonel" userId="4a4df0780b30e7fd" providerId="LiveId" clId="{DE6F853D-A712-4406-AA88-E3712638D24C}" dt="2023-10-18T14:19:16.773" v="128" actId="478"/>
          <ac:cxnSpMkLst>
            <pc:docMk/>
            <pc:sldMk cId="578046358" sldId="264"/>
            <ac:cxnSpMk id="15" creationId="{D951AD64-1102-1E6D-27C1-ACDF9E0830DD}"/>
          </ac:cxnSpMkLst>
        </pc:cxnChg>
        <pc:cxnChg chg="del">
          <ac:chgData name="Claudio Bonel" userId="4a4df0780b30e7fd" providerId="LiveId" clId="{DE6F853D-A712-4406-AA88-E3712638D24C}" dt="2023-10-18T14:19:16.773" v="128" actId="478"/>
          <ac:cxnSpMkLst>
            <pc:docMk/>
            <pc:sldMk cId="578046358" sldId="264"/>
            <ac:cxnSpMk id="16" creationId="{BA31BA33-DF0B-11D5-5A6C-C14D19A93BF3}"/>
          </ac:cxnSpMkLst>
        </pc:cxnChg>
        <pc:cxnChg chg="del">
          <ac:chgData name="Claudio Bonel" userId="4a4df0780b30e7fd" providerId="LiveId" clId="{DE6F853D-A712-4406-AA88-E3712638D24C}" dt="2023-10-18T14:19:16.773" v="128" actId="478"/>
          <ac:cxnSpMkLst>
            <pc:docMk/>
            <pc:sldMk cId="578046358" sldId="264"/>
            <ac:cxnSpMk id="17" creationId="{43836BC7-2DB6-4EA8-DDDB-DD06D1BAA6DB}"/>
          </ac:cxnSpMkLst>
        </pc:cxnChg>
        <pc:cxnChg chg="del">
          <ac:chgData name="Claudio Bonel" userId="4a4df0780b30e7fd" providerId="LiveId" clId="{DE6F853D-A712-4406-AA88-E3712638D24C}" dt="2023-10-18T14:19:16.773" v="128" actId="478"/>
          <ac:cxnSpMkLst>
            <pc:docMk/>
            <pc:sldMk cId="578046358" sldId="264"/>
            <ac:cxnSpMk id="18" creationId="{3C8DE9CB-F16C-5269-74FE-4904C992BEDC}"/>
          </ac:cxnSpMkLst>
        </pc:cxnChg>
        <pc:cxnChg chg="del">
          <ac:chgData name="Claudio Bonel" userId="4a4df0780b30e7fd" providerId="LiveId" clId="{DE6F853D-A712-4406-AA88-E3712638D24C}" dt="2023-10-18T14:19:16.773" v="128" actId="478"/>
          <ac:cxnSpMkLst>
            <pc:docMk/>
            <pc:sldMk cId="578046358" sldId="264"/>
            <ac:cxnSpMk id="19" creationId="{A20D18AA-1D53-6D76-D596-6132B119569D}"/>
          </ac:cxnSpMkLst>
        </pc:cxnChg>
        <pc:cxnChg chg="del">
          <ac:chgData name="Claudio Bonel" userId="4a4df0780b30e7fd" providerId="LiveId" clId="{DE6F853D-A712-4406-AA88-E3712638D24C}" dt="2023-10-18T14:19:16.773" v="128" actId="478"/>
          <ac:cxnSpMkLst>
            <pc:docMk/>
            <pc:sldMk cId="578046358" sldId="264"/>
            <ac:cxnSpMk id="21" creationId="{C69166E0-03EA-F099-DE60-EE66D6F28E32}"/>
          </ac:cxnSpMkLst>
        </pc:cxnChg>
        <pc:cxnChg chg="del">
          <ac:chgData name="Claudio Bonel" userId="4a4df0780b30e7fd" providerId="LiveId" clId="{DE6F853D-A712-4406-AA88-E3712638D24C}" dt="2023-10-18T14:19:16.773" v="128" actId="478"/>
          <ac:cxnSpMkLst>
            <pc:docMk/>
            <pc:sldMk cId="578046358" sldId="264"/>
            <ac:cxnSpMk id="23" creationId="{E936DEDD-DDA2-136A-5142-7827B4EA57D9}"/>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5F888-8574-712C-24D2-783719919FBD}"/>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58320F6-9FE0-5CA2-7BA8-1AE32516B3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9667292-E9BD-8A8B-05C0-F90238A8455B}"/>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5" name="Espaço Reservado para Rodapé 4">
            <a:extLst>
              <a:ext uri="{FF2B5EF4-FFF2-40B4-BE49-F238E27FC236}">
                <a16:creationId xmlns:a16="http://schemas.microsoft.com/office/drawing/2014/main" id="{C5E88276-77EE-76C0-4AEE-61EA9AA2E59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A9BB2DA-6223-C28D-3D0B-A2605D31D1BD}"/>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856441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D9A4B6-9F6E-32AC-C4A1-ABEF5461BE2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4472BFC-4F9D-3639-21C1-E86B9094C0B0}"/>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5F10CE8-698E-D502-18E8-D4C47EB4B8B2}"/>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5" name="Espaço Reservado para Rodapé 4">
            <a:extLst>
              <a:ext uri="{FF2B5EF4-FFF2-40B4-BE49-F238E27FC236}">
                <a16:creationId xmlns:a16="http://schemas.microsoft.com/office/drawing/2014/main" id="{07002546-D52B-689C-F921-0D0169D88AD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1E9AC92-4F16-6AC5-576A-A19F84683EB6}"/>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1172083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700A2C8-7779-5F47-A27A-434776ED143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81354BF7-8511-C770-F2D9-519A6090C286}"/>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900D3CF-7CDB-D932-1BEC-2457574C6022}"/>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5" name="Espaço Reservado para Rodapé 4">
            <a:extLst>
              <a:ext uri="{FF2B5EF4-FFF2-40B4-BE49-F238E27FC236}">
                <a16:creationId xmlns:a16="http://schemas.microsoft.com/office/drawing/2014/main" id="{F5744DC7-1A6D-D6C6-1B60-2F1B0430DB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25689E9-6D10-C0A0-4852-9DDE0DBE7825}"/>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306307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D49DF-FB0D-7A8A-9B8C-13B23BF53F0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4AD621A-2193-2865-BF44-4225848A923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2730187-9609-CA8E-954E-097CAF1443A6}"/>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5" name="Espaço Reservado para Rodapé 4">
            <a:extLst>
              <a:ext uri="{FF2B5EF4-FFF2-40B4-BE49-F238E27FC236}">
                <a16:creationId xmlns:a16="http://schemas.microsoft.com/office/drawing/2014/main" id="{ECE3DA89-36C6-B072-A458-DA278FFBF02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E5DD547-0010-9FF5-64FE-93B9E44AA398}"/>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2465548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9164C4-B208-2A75-0320-B2094BD9B0C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D6BEE1A-B1C3-B46E-3115-6AD90491D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47B2DBC-11A9-AEDB-2F4F-CAA900FF7FF2}"/>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5" name="Espaço Reservado para Rodapé 4">
            <a:extLst>
              <a:ext uri="{FF2B5EF4-FFF2-40B4-BE49-F238E27FC236}">
                <a16:creationId xmlns:a16="http://schemas.microsoft.com/office/drawing/2014/main" id="{5614F306-1E3A-AE0B-FD35-F860CC1B5C4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24C9533-5F47-C107-20A6-32BBCDAD820E}"/>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2182116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3E2BB8-61CB-69C2-E82C-FEBDF89CE23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90F1E44-2606-DEA6-11CE-D8F94E3C9F7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0B2ACEAF-189F-68AE-C8D8-BB197C52199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70B4DAC7-75F9-CD37-0866-D3708EEAC57B}"/>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6" name="Espaço Reservado para Rodapé 5">
            <a:extLst>
              <a:ext uri="{FF2B5EF4-FFF2-40B4-BE49-F238E27FC236}">
                <a16:creationId xmlns:a16="http://schemas.microsoft.com/office/drawing/2014/main" id="{F9FD6995-FABD-8BBE-238C-40BCD58C193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72B7A22-CE5E-DAE0-A592-9805C9B3AF2F}"/>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213126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E8673E-9CDC-69E8-0741-3F971E6CB998}"/>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1E9A784-05A8-0E86-38D6-6E7422C23B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4AF1344-278C-4D56-D6FF-2A33DC39C3E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3C4270F8-9F9B-CEA3-4562-4D6E5B197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A73C2DCF-2621-7E42-E24F-F783653592C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D5308E3-2479-FCE0-3549-D6121C2EB17C}"/>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8" name="Espaço Reservado para Rodapé 7">
            <a:extLst>
              <a:ext uri="{FF2B5EF4-FFF2-40B4-BE49-F238E27FC236}">
                <a16:creationId xmlns:a16="http://schemas.microsoft.com/office/drawing/2014/main" id="{BE9337A1-C359-727F-47C8-FF28BE2041E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4E0AA25F-5C28-D381-4640-B863EA18A406}"/>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407411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5D2412-C6B2-A314-51CA-C990852CC406}"/>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C555C9E-DC1A-E04B-7AEC-EE3BADC1E791}"/>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4" name="Espaço Reservado para Rodapé 3">
            <a:extLst>
              <a:ext uri="{FF2B5EF4-FFF2-40B4-BE49-F238E27FC236}">
                <a16:creationId xmlns:a16="http://schemas.microsoft.com/office/drawing/2014/main" id="{09913E0F-552F-8D62-F80E-F1D068A26825}"/>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A8796F15-0386-060E-BA22-840BD28394C7}"/>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166163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E617F928-AEEE-1EBC-76AC-0AA2B2EF575F}"/>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3" name="Espaço Reservado para Rodapé 2">
            <a:extLst>
              <a:ext uri="{FF2B5EF4-FFF2-40B4-BE49-F238E27FC236}">
                <a16:creationId xmlns:a16="http://schemas.microsoft.com/office/drawing/2014/main" id="{8FFEC686-E2FF-DC54-34C9-07F286E3EB7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BB778C5-1E32-F401-30B1-7B241BCFD8A5}"/>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2866610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DCD5CF-8B69-6F31-22CE-0AEB4373BA6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D00D6A6-006F-D7B8-607A-790323C32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D85DB32-A9B5-94B9-3ECC-0551EC5F06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8FD653BA-B85E-1274-DF9A-7A7DFEFBE8A8}"/>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6" name="Espaço Reservado para Rodapé 5">
            <a:extLst>
              <a:ext uri="{FF2B5EF4-FFF2-40B4-BE49-F238E27FC236}">
                <a16:creationId xmlns:a16="http://schemas.microsoft.com/office/drawing/2014/main" id="{522ECC3F-02DA-A343-E3BE-51735674AB8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832707-189B-E937-9CAD-24FE18696B4C}"/>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3240117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28508D-C7DB-F05F-2D76-3C363B77D89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BB3077E-A827-115D-1FE1-879BE43B8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314AB14-DD76-4182-F331-37A4A1867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335C7DD-2F32-913B-57B0-EAA7A70F80E4}"/>
              </a:ext>
            </a:extLst>
          </p:cNvPr>
          <p:cNvSpPr>
            <a:spLocks noGrp="1"/>
          </p:cNvSpPr>
          <p:nvPr>
            <p:ph type="dt" sz="half" idx="10"/>
          </p:nvPr>
        </p:nvSpPr>
        <p:spPr/>
        <p:txBody>
          <a:bodyPr/>
          <a:lstStyle/>
          <a:p>
            <a:fld id="{3BD31994-EE21-4C3D-BCC3-48774BF40C34}" type="datetimeFigureOut">
              <a:rPr lang="pt-BR" smtClean="0"/>
              <a:t>07/11/2023</a:t>
            </a:fld>
            <a:endParaRPr lang="pt-BR"/>
          </a:p>
        </p:txBody>
      </p:sp>
      <p:sp>
        <p:nvSpPr>
          <p:cNvPr id="6" name="Espaço Reservado para Rodapé 5">
            <a:extLst>
              <a:ext uri="{FF2B5EF4-FFF2-40B4-BE49-F238E27FC236}">
                <a16:creationId xmlns:a16="http://schemas.microsoft.com/office/drawing/2014/main" id="{EEFDB06C-2EFC-135C-01AC-8CBB1B62146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DCF65C3-7DA3-CA1D-109C-3FC83D3E19A6}"/>
              </a:ext>
            </a:extLst>
          </p:cNvPr>
          <p:cNvSpPr>
            <a:spLocks noGrp="1"/>
          </p:cNvSpPr>
          <p:nvPr>
            <p:ph type="sldNum" sz="quarter" idx="12"/>
          </p:nvPr>
        </p:nvSpPr>
        <p:spPr/>
        <p:txBody>
          <a:bodyPr/>
          <a:lstStyle/>
          <a:p>
            <a:fld id="{69C53006-E07E-4F26-87C0-52287F6C2C4E}" type="slidenum">
              <a:rPr lang="pt-BR" smtClean="0"/>
              <a:t>‹nº›</a:t>
            </a:fld>
            <a:endParaRPr lang="pt-BR"/>
          </a:p>
        </p:txBody>
      </p:sp>
    </p:spTree>
    <p:extLst>
      <p:ext uri="{BB962C8B-B14F-4D97-AF65-F5344CB8AC3E}">
        <p14:creationId xmlns:p14="http://schemas.microsoft.com/office/powerpoint/2010/main" val="34936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F9F4806-7721-EABF-BFB9-29A44B051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0B1F986A-F69F-1668-59E5-2D17D84972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939A68E-DFD9-476E-34EC-FA3FA13AE3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D31994-EE21-4C3D-BCC3-48774BF40C34}" type="datetimeFigureOut">
              <a:rPr lang="pt-BR" smtClean="0"/>
              <a:t>07/11/2023</a:t>
            </a:fld>
            <a:endParaRPr lang="pt-BR"/>
          </a:p>
        </p:txBody>
      </p:sp>
      <p:sp>
        <p:nvSpPr>
          <p:cNvPr id="5" name="Espaço Reservado para Rodapé 4">
            <a:extLst>
              <a:ext uri="{FF2B5EF4-FFF2-40B4-BE49-F238E27FC236}">
                <a16:creationId xmlns:a16="http://schemas.microsoft.com/office/drawing/2014/main" id="{756CE3C8-B419-1771-FB3E-6B09CAD28D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927EA13-13E7-0016-306A-1F3FA1D44B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C53006-E07E-4F26-87C0-52287F6C2C4E}" type="slidenum">
              <a:rPr lang="pt-BR" smtClean="0"/>
              <a:t>‹nº›</a:t>
            </a:fld>
            <a:endParaRPr lang="pt-BR"/>
          </a:p>
        </p:txBody>
      </p:sp>
    </p:spTree>
    <p:extLst>
      <p:ext uri="{BB962C8B-B14F-4D97-AF65-F5344CB8AC3E}">
        <p14:creationId xmlns:p14="http://schemas.microsoft.com/office/powerpoint/2010/main" val="4277580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45EF77C0-3F3A-85BB-E01B-A15C4086CF41}"/>
              </a:ext>
            </a:extLst>
          </p:cNvPr>
          <p:cNvSpPr txBox="1"/>
          <p:nvPr/>
        </p:nvSpPr>
        <p:spPr>
          <a:xfrm>
            <a:off x="126100" y="349624"/>
            <a:ext cx="11939799" cy="2689412"/>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dirty="0" err="1">
                <a:latin typeface="+mj-lt"/>
                <a:ea typeface="+mj-ea"/>
                <a:cs typeface="+mj-cs"/>
              </a:rPr>
              <a:t>Ciência</a:t>
            </a:r>
            <a:r>
              <a:rPr lang="en-US" sz="5400" dirty="0">
                <a:latin typeface="+mj-lt"/>
                <a:ea typeface="+mj-ea"/>
                <a:cs typeface="+mj-cs"/>
              </a:rPr>
              <a:t> de dados </a:t>
            </a:r>
            <a:r>
              <a:rPr lang="en-US" sz="5400" dirty="0" err="1">
                <a:latin typeface="+mj-lt"/>
                <a:ea typeface="+mj-ea"/>
                <a:cs typeface="+mj-cs"/>
              </a:rPr>
              <a:t>em</a:t>
            </a:r>
            <a:r>
              <a:rPr lang="en-US" sz="5400" dirty="0">
                <a:latin typeface="+mj-lt"/>
                <a:ea typeface="+mj-ea"/>
                <a:cs typeface="+mj-cs"/>
              </a:rPr>
              <a:t> tempos de IA: o dev </a:t>
            </a:r>
            <a:r>
              <a:rPr lang="en-US" sz="5400" dirty="0" err="1">
                <a:latin typeface="+mj-lt"/>
                <a:ea typeface="+mj-ea"/>
                <a:cs typeface="+mj-cs"/>
              </a:rPr>
              <a:t>vai</a:t>
            </a:r>
            <a:r>
              <a:rPr lang="en-US" sz="5400" dirty="0">
                <a:latin typeface="+mj-lt"/>
                <a:ea typeface="+mj-ea"/>
                <a:cs typeface="+mj-cs"/>
              </a:rPr>
              <a:t> </a:t>
            </a:r>
            <a:r>
              <a:rPr lang="en-US" sz="5400" dirty="0" err="1">
                <a:latin typeface="+mj-lt"/>
                <a:ea typeface="+mj-ea"/>
                <a:cs typeface="+mj-cs"/>
              </a:rPr>
              <a:t>desaparecer</a:t>
            </a:r>
            <a:r>
              <a:rPr lang="en-US" sz="5400" dirty="0">
                <a:latin typeface="+mj-lt"/>
                <a:ea typeface="+mj-ea"/>
                <a:cs typeface="+mj-cs"/>
              </a:rPr>
              <a:t>?</a:t>
            </a:r>
          </a:p>
        </p:txBody>
      </p:sp>
      <p:sp>
        <p:nvSpPr>
          <p:cNvPr id="5" name="CaixaDeTexto 4">
            <a:extLst>
              <a:ext uri="{FF2B5EF4-FFF2-40B4-BE49-F238E27FC236}">
                <a16:creationId xmlns:a16="http://schemas.microsoft.com/office/drawing/2014/main" id="{9961B557-C8E6-C586-16B6-4E89CEA75940}"/>
              </a:ext>
            </a:extLst>
          </p:cNvPr>
          <p:cNvSpPr txBox="1"/>
          <p:nvPr/>
        </p:nvSpPr>
        <p:spPr>
          <a:xfrm>
            <a:off x="126099" y="5387788"/>
            <a:ext cx="11939799" cy="95026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400">
                <a:latin typeface="+mj-lt"/>
                <a:ea typeface="+mj-ea"/>
                <a:cs typeface="+mj-cs"/>
              </a:rPr>
              <a:t>Uni Lasalle RJ </a:t>
            </a:r>
            <a:r>
              <a:rPr lang="en-US" sz="2400" dirty="0">
                <a:latin typeface="+mj-lt"/>
                <a:ea typeface="+mj-ea"/>
                <a:cs typeface="+mj-cs"/>
              </a:rPr>
              <a:t>– 2023</a:t>
            </a:r>
          </a:p>
          <a:p>
            <a:pPr algn="ctr">
              <a:lnSpc>
                <a:spcPct val="90000"/>
              </a:lnSpc>
              <a:spcBef>
                <a:spcPct val="0"/>
              </a:spcBef>
              <a:spcAft>
                <a:spcPts val="600"/>
              </a:spcAft>
            </a:pPr>
            <a:r>
              <a:rPr lang="en-US" sz="2400" dirty="0">
                <a:latin typeface="+mj-lt"/>
                <a:ea typeface="+mj-ea"/>
                <a:cs typeface="+mj-cs"/>
              </a:rPr>
              <a:t>Claudio Bonel</a:t>
            </a:r>
          </a:p>
        </p:txBody>
      </p:sp>
    </p:spTree>
    <p:extLst>
      <p:ext uri="{BB962C8B-B14F-4D97-AF65-F5344CB8AC3E}">
        <p14:creationId xmlns:p14="http://schemas.microsoft.com/office/powerpoint/2010/main" val="118723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8" y="255640"/>
            <a:ext cx="9917362" cy="5112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err="1">
                <a:latin typeface="+mj-lt"/>
                <a:ea typeface="+mj-ea"/>
                <a:cs typeface="+mj-cs"/>
              </a:rPr>
              <a:t>Projeto</a:t>
            </a:r>
            <a:r>
              <a:rPr lang="en-US" sz="2800" dirty="0">
                <a:latin typeface="+mj-lt"/>
                <a:ea typeface="+mj-ea"/>
                <a:cs typeface="+mj-cs"/>
              </a:rPr>
              <a:t> de </a:t>
            </a:r>
            <a:r>
              <a:rPr lang="en-US" sz="2800" dirty="0" err="1">
                <a:latin typeface="+mj-lt"/>
                <a:ea typeface="+mj-ea"/>
                <a:cs typeface="+mj-cs"/>
              </a:rPr>
              <a:t>arquitetura</a:t>
            </a:r>
            <a:r>
              <a:rPr lang="en-US" sz="2800" dirty="0">
                <a:latin typeface="+mj-lt"/>
                <a:ea typeface="+mj-ea"/>
                <a:cs typeface="+mj-cs"/>
              </a:rPr>
              <a:t> de dados</a:t>
            </a:r>
          </a:p>
        </p:txBody>
      </p:sp>
      <p:pic>
        <p:nvPicPr>
          <p:cNvPr id="12" name="Picture 6" descr="Engrenagens">
            <a:extLst>
              <a:ext uri="{FF2B5EF4-FFF2-40B4-BE49-F238E27FC236}">
                <a16:creationId xmlns:a16="http://schemas.microsoft.com/office/drawing/2014/main" id="{462432A6-44E1-FD85-92A8-CB2936A2F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715" y="2155227"/>
            <a:ext cx="1416565" cy="11573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Power BI - Versão Grátis x Versão Paga">
            <a:extLst>
              <a:ext uri="{FF2B5EF4-FFF2-40B4-BE49-F238E27FC236}">
                <a16:creationId xmlns:a16="http://schemas.microsoft.com/office/drawing/2014/main" id="{920EBB3D-9218-706B-92AA-70751E497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1001" y="1816791"/>
            <a:ext cx="2196199" cy="140124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ector de Seta Reta 14">
            <a:extLst>
              <a:ext uri="{FF2B5EF4-FFF2-40B4-BE49-F238E27FC236}">
                <a16:creationId xmlns:a16="http://schemas.microsoft.com/office/drawing/2014/main" id="{D951AD64-1102-1E6D-27C1-ACDF9E0830DD}"/>
              </a:ext>
            </a:extLst>
          </p:cNvPr>
          <p:cNvCxnSpPr>
            <a:cxnSpLocks/>
          </p:cNvCxnSpPr>
          <p:nvPr/>
        </p:nvCxnSpPr>
        <p:spPr>
          <a:xfrm>
            <a:off x="2644588" y="2687276"/>
            <a:ext cx="2414988"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6" name="Conector de Seta Reta 15">
            <a:extLst>
              <a:ext uri="{FF2B5EF4-FFF2-40B4-BE49-F238E27FC236}">
                <a16:creationId xmlns:a16="http://schemas.microsoft.com/office/drawing/2014/main" id="{BA31BA33-DF0B-11D5-5A6C-C14D19A93BF3}"/>
              </a:ext>
            </a:extLst>
          </p:cNvPr>
          <p:cNvCxnSpPr>
            <a:cxnSpLocks/>
          </p:cNvCxnSpPr>
          <p:nvPr/>
        </p:nvCxnSpPr>
        <p:spPr>
          <a:xfrm>
            <a:off x="6521280" y="2687276"/>
            <a:ext cx="3008202" cy="0"/>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9" name="Conector reto 18">
            <a:extLst>
              <a:ext uri="{FF2B5EF4-FFF2-40B4-BE49-F238E27FC236}">
                <a16:creationId xmlns:a16="http://schemas.microsoft.com/office/drawing/2014/main" id="{A20D18AA-1D53-6D76-D596-6132B119569D}"/>
              </a:ext>
            </a:extLst>
          </p:cNvPr>
          <p:cNvCxnSpPr>
            <a:cxnSpLocks/>
          </p:cNvCxnSpPr>
          <p:nvPr/>
        </p:nvCxnSpPr>
        <p:spPr>
          <a:xfrm flipH="1">
            <a:off x="5664518" y="3336842"/>
            <a:ext cx="1" cy="734368"/>
          </a:xfrm>
          <a:prstGeom prst="line">
            <a:avLst/>
          </a:prstGeom>
          <a:ln w="50800">
            <a:solidFill>
              <a:schemeClr val="tx1"/>
            </a:solidFill>
          </a:ln>
        </p:spPr>
        <p:style>
          <a:lnRef idx="1">
            <a:schemeClr val="dk1"/>
          </a:lnRef>
          <a:fillRef idx="0">
            <a:schemeClr val="dk1"/>
          </a:fillRef>
          <a:effectRef idx="0">
            <a:schemeClr val="dk1"/>
          </a:effectRef>
          <a:fontRef idx="minor">
            <a:schemeClr val="tx1"/>
          </a:fontRef>
        </p:style>
      </p:cxnSp>
      <p:pic>
        <p:nvPicPr>
          <p:cNvPr id="20" name="Picture 10" descr="Python (programming language) - Wikipedia">
            <a:extLst>
              <a:ext uri="{FF2B5EF4-FFF2-40B4-BE49-F238E27FC236}">
                <a16:creationId xmlns:a16="http://schemas.microsoft.com/office/drawing/2014/main" id="{D430A1BC-7E4B-D128-D455-C7159F6C8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6593" y="4143217"/>
            <a:ext cx="959167" cy="105114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ector reto 22">
            <a:extLst>
              <a:ext uri="{FF2B5EF4-FFF2-40B4-BE49-F238E27FC236}">
                <a16:creationId xmlns:a16="http://schemas.microsoft.com/office/drawing/2014/main" id="{E936DEDD-DDA2-136A-5142-7827B4EA57D9}"/>
              </a:ext>
            </a:extLst>
          </p:cNvPr>
          <p:cNvCxnSpPr>
            <a:cxnSpLocks/>
          </p:cNvCxnSpPr>
          <p:nvPr/>
        </p:nvCxnSpPr>
        <p:spPr>
          <a:xfrm flipH="1">
            <a:off x="10988993" y="3306669"/>
            <a:ext cx="1" cy="734368"/>
          </a:xfrm>
          <a:prstGeom prst="line">
            <a:avLst/>
          </a:prstGeom>
          <a:ln w="50800">
            <a:solidFill>
              <a:schemeClr val="tx1"/>
            </a:solidFill>
          </a:ln>
        </p:spPr>
        <p:style>
          <a:lnRef idx="1">
            <a:schemeClr val="dk1"/>
          </a:lnRef>
          <a:fillRef idx="0">
            <a:schemeClr val="dk1"/>
          </a:fillRef>
          <a:effectRef idx="0">
            <a:schemeClr val="dk1"/>
          </a:effectRef>
          <a:fontRef idx="minor">
            <a:schemeClr val="tx1"/>
          </a:fontRef>
        </p:style>
      </p:cxnSp>
      <p:cxnSp>
        <p:nvCxnSpPr>
          <p:cNvPr id="26" name="Conector reto 25">
            <a:extLst>
              <a:ext uri="{FF2B5EF4-FFF2-40B4-BE49-F238E27FC236}">
                <a16:creationId xmlns:a16="http://schemas.microsoft.com/office/drawing/2014/main" id="{7075B341-FB9C-CA52-B801-06C23639AE92}"/>
              </a:ext>
            </a:extLst>
          </p:cNvPr>
          <p:cNvCxnSpPr>
            <a:cxnSpLocks/>
          </p:cNvCxnSpPr>
          <p:nvPr/>
        </p:nvCxnSpPr>
        <p:spPr>
          <a:xfrm>
            <a:off x="8991327" y="1084729"/>
            <a:ext cx="38715" cy="4240305"/>
          </a:xfrm>
          <a:prstGeom prst="line">
            <a:avLst/>
          </a:prstGeom>
          <a:ln w="317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4" descr="O que é um Banco de dados? - Canal TI">
            <a:extLst>
              <a:ext uri="{FF2B5EF4-FFF2-40B4-BE49-F238E27FC236}">
                <a16:creationId xmlns:a16="http://schemas.microsoft.com/office/drawing/2014/main" id="{432EE860-75FF-4CAC-A12E-83ED21AE4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925" y="1659250"/>
            <a:ext cx="1947785" cy="21492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SQLite – Wikipédia, a enciclopédia livre">
            <a:extLst>
              <a:ext uri="{FF2B5EF4-FFF2-40B4-BE49-F238E27FC236}">
                <a16:creationId xmlns:a16="http://schemas.microsoft.com/office/drawing/2014/main" id="{AAB1488A-63B9-2CD9-D67F-AAACCB9716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782" y="4089040"/>
            <a:ext cx="1762123" cy="8355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ormato de arquivo html ícone isométrico de renderização 3d. 15081219 PNG">
            <a:extLst>
              <a:ext uri="{FF2B5EF4-FFF2-40B4-BE49-F238E27FC236}">
                <a16:creationId xmlns:a16="http://schemas.microsoft.com/office/drawing/2014/main" id="{808D319A-E10F-2B58-B992-7B746CE2F1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3924" y="4071210"/>
            <a:ext cx="1090137" cy="1090137"/>
          </a:xfrm>
          <a:prstGeom prst="rect">
            <a:avLst/>
          </a:prstGeom>
          <a:noFill/>
          <a:extLst>
            <a:ext uri="{909E8E84-426E-40DD-AFC4-6F175D3DCCD1}">
              <a14:hiddenFill xmlns:a14="http://schemas.microsoft.com/office/drawing/2010/main">
                <a:solidFill>
                  <a:srgbClr val="FFFFFF"/>
                </a:solidFill>
              </a14:hiddenFill>
            </a:ext>
          </a:extLst>
        </p:spPr>
      </p:pic>
      <p:sp>
        <p:nvSpPr>
          <p:cNvPr id="32" name="Seta: para a Direita 31">
            <a:extLst>
              <a:ext uri="{FF2B5EF4-FFF2-40B4-BE49-F238E27FC236}">
                <a16:creationId xmlns:a16="http://schemas.microsoft.com/office/drawing/2014/main" id="{2DB8FDA7-E526-7A25-1CB9-A79C11772EB1}"/>
              </a:ext>
            </a:extLst>
          </p:cNvPr>
          <p:cNvSpPr/>
          <p:nvPr/>
        </p:nvSpPr>
        <p:spPr>
          <a:xfrm>
            <a:off x="2096513" y="5378824"/>
            <a:ext cx="8499769" cy="1401241"/>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pt-BR"/>
          </a:p>
        </p:txBody>
      </p:sp>
      <p:pic>
        <p:nvPicPr>
          <p:cNvPr id="1028" name="Picture 4" descr="ChatGPT Logo and symbol, meaning, history, PNG, brand">
            <a:extLst>
              <a:ext uri="{FF2B5EF4-FFF2-40B4-BE49-F238E27FC236}">
                <a16:creationId xmlns:a16="http://schemas.microsoft.com/office/drawing/2014/main" id="{788100A6-1B76-F82F-C464-AEEAD7651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2736" y="5748770"/>
            <a:ext cx="1175730" cy="6613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ChatGPT Logo and symbol, meaning, history, PNG, brand">
            <a:extLst>
              <a:ext uri="{FF2B5EF4-FFF2-40B4-BE49-F238E27FC236}">
                <a16:creationId xmlns:a16="http://schemas.microsoft.com/office/drawing/2014/main" id="{F6C34716-C29D-5357-FD63-8BFD0E206F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653" y="5748770"/>
            <a:ext cx="1175730" cy="6613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hatGPT Logo and symbol, meaning, history, PNG, brand">
            <a:extLst>
              <a:ext uri="{FF2B5EF4-FFF2-40B4-BE49-F238E27FC236}">
                <a16:creationId xmlns:a16="http://schemas.microsoft.com/office/drawing/2014/main" id="{88909E6F-A664-100A-272C-89751725C8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2177" y="5738786"/>
            <a:ext cx="1175730" cy="66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7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par>
                                <p:cTn id="18" presetID="22" presetClass="entr" presetSubtype="4"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down)">
                                      <p:cBhvr>
                                        <p:cTn id="44" dur="500"/>
                                        <p:tgtEl>
                                          <p:spTgt spid="3"/>
                                        </p:tgtEl>
                                      </p:cBhvr>
                                    </p:animEffect>
                                  </p:childTnLst>
                                </p:cTn>
                              </p:par>
                              <p:par>
                                <p:cTn id="45" presetID="2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8" y="255640"/>
            <a:ext cx="9917362" cy="511278"/>
          </a:xfrm>
          <a:prstGeom prst="rect">
            <a:avLst/>
          </a:prstGeom>
        </p:spPr>
        <p:txBody>
          <a:bodyPr vert="horz" lIns="91440" tIns="45720" rIns="91440" bIns="45720" rtlCol="0" anchor="b">
            <a:normAutofit/>
          </a:bodyPr>
          <a:lstStyle/>
          <a:p>
            <a:pPr>
              <a:lnSpc>
                <a:spcPct val="90000"/>
              </a:lnSpc>
              <a:spcBef>
                <a:spcPct val="0"/>
              </a:spcBef>
              <a:spcAft>
                <a:spcPts val="600"/>
              </a:spcAft>
            </a:pPr>
            <a:r>
              <a:rPr lang="pt-BR" sz="2800" dirty="0">
                <a:latin typeface="+mj-lt"/>
                <a:ea typeface="+mj-ea"/>
                <a:cs typeface="+mj-cs"/>
              </a:rPr>
              <a:t>Prompt 1 – Situar o ChatGPT. O que vai ser feito?</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444716" y="969380"/>
            <a:ext cx="11302567" cy="2970685"/>
          </a:xfrm>
          <a:prstGeom prst="rect">
            <a:avLst/>
          </a:prstGeom>
          <a:noFill/>
        </p:spPr>
        <p:txBody>
          <a:bodyPr wrap="square" rtlCol="0">
            <a:spAutoFit/>
          </a:bodyPr>
          <a:lstStyle/>
          <a:p>
            <a:pPr>
              <a:lnSpc>
                <a:spcPct val="150000"/>
              </a:lnSpc>
            </a:pPr>
            <a:r>
              <a:rPr lang="pt-BR" sz="3200" dirty="0">
                <a:latin typeface="+mj-lt"/>
                <a:ea typeface="Roboto" panose="02000000000000000000" pitchFamily="2" charset="0"/>
              </a:rPr>
              <a:t>A partir de agora você será um desenvolvedor sênior de </a:t>
            </a:r>
            <a:r>
              <a:rPr lang="pt-BR" sz="3200" dirty="0" err="1">
                <a:latin typeface="+mj-lt"/>
                <a:ea typeface="Roboto" panose="02000000000000000000" pitchFamily="2" charset="0"/>
              </a:rPr>
              <a:t>python</a:t>
            </a:r>
            <a:r>
              <a:rPr lang="pt-BR" sz="3200" dirty="0">
                <a:latin typeface="+mj-lt"/>
                <a:ea typeface="Roboto" panose="02000000000000000000" pitchFamily="2" charset="0"/>
              </a:rPr>
              <a:t>, especialista em ciência de dados, portanto se prepare para me auxiliar em um projeto. </a:t>
            </a:r>
          </a:p>
          <a:p>
            <a:pPr>
              <a:lnSpc>
                <a:spcPct val="150000"/>
              </a:lnSpc>
            </a:pPr>
            <a:r>
              <a:rPr lang="pt-BR" sz="3200" dirty="0">
                <a:latin typeface="+mj-lt"/>
                <a:ea typeface="Roboto" panose="02000000000000000000" pitchFamily="2" charset="0"/>
              </a:rPr>
              <a:t>Ao final da preparação, responda OK</a:t>
            </a:r>
          </a:p>
        </p:txBody>
      </p:sp>
    </p:spTree>
    <p:extLst>
      <p:ext uri="{BB962C8B-B14F-4D97-AF65-F5344CB8AC3E}">
        <p14:creationId xmlns:p14="http://schemas.microsoft.com/office/powerpoint/2010/main" val="1467915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7" y="255639"/>
            <a:ext cx="11302567" cy="1026314"/>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pt-BR" sz="2800" dirty="0">
                <a:latin typeface="+mj-lt"/>
                <a:ea typeface="+mj-ea"/>
                <a:cs typeface="+mj-cs"/>
              </a:rPr>
              <a:t>Prompt 2 – Começar “pelo começo”, sendo assim retorne ao seu mapeamento de requisitos. Aproveite para, se você já tiver algo direcionado, pedir para o ChatGPT utilizar</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444716" y="1281953"/>
            <a:ext cx="11302567" cy="4448013"/>
          </a:xfrm>
          <a:prstGeom prst="rect">
            <a:avLst/>
          </a:prstGeom>
          <a:noFill/>
        </p:spPr>
        <p:txBody>
          <a:bodyPr wrap="square" rtlCol="0">
            <a:spAutoFit/>
          </a:bodyPr>
          <a:lstStyle/>
          <a:p>
            <a:pPr>
              <a:lnSpc>
                <a:spcPct val="150000"/>
              </a:lnSpc>
            </a:pPr>
            <a:r>
              <a:rPr lang="pt-BR" sz="3200" dirty="0">
                <a:latin typeface="+mj-lt"/>
                <a:ea typeface="Roboto" panose="02000000000000000000" pitchFamily="2" charset="0"/>
              </a:rPr>
              <a:t>Os dados que serão utilizados estão armazenados em um modelo de dados do </a:t>
            </a:r>
            <a:r>
              <a:rPr lang="pt-BR" sz="3200" dirty="0" err="1">
                <a:latin typeface="+mj-lt"/>
                <a:ea typeface="Roboto" panose="02000000000000000000" pitchFamily="2" charset="0"/>
              </a:rPr>
              <a:t>SQLite</a:t>
            </a:r>
            <a:r>
              <a:rPr lang="pt-BR" sz="3200" dirty="0">
                <a:latin typeface="+mj-lt"/>
                <a:ea typeface="Roboto" panose="02000000000000000000" pitchFamily="2" charset="0"/>
              </a:rPr>
              <a:t>. Desenvolva o trecho de código para conectarmos no banco de dados, chamado </a:t>
            </a:r>
            <a:r>
              <a:rPr lang="pt-BR" sz="3200" dirty="0" err="1">
                <a:latin typeface="+mj-lt"/>
                <a:ea typeface="Roboto" panose="02000000000000000000" pitchFamily="2" charset="0"/>
              </a:rPr>
              <a:t>ocorrencias.db</a:t>
            </a:r>
            <a:r>
              <a:rPr lang="pt-BR" sz="3200" dirty="0">
                <a:latin typeface="+mj-lt"/>
                <a:ea typeface="Roboto" panose="02000000000000000000" pitchFamily="2" charset="0"/>
              </a:rPr>
              <a:t>, partindo da premissa que utilizaremos técnicas do pandas. </a:t>
            </a:r>
          </a:p>
          <a:p>
            <a:pPr>
              <a:lnSpc>
                <a:spcPct val="150000"/>
              </a:lnSpc>
            </a:pPr>
            <a:r>
              <a:rPr lang="pt-BR" sz="3200" dirty="0">
                <a:latin typeface="+mj-lt"/>
                <a:ea typeface="Roboto" panose="02000000000000000000" pitchFamily="2" charset="0"/>
              </a:rPr>
              <a:t>Nesse momento, basta a criação do script de conexão com o banco de dados e mais nada</a:t>
            </a:r>
          </a:p>
        </p:txBody>
      </p:sp>
    </p:spTree>
    <p:extLst>
      <p:ext uri="{BB962C8B-B14F-4D97-AF65-F5344CB8AC3E}">
        <p14:creationId xmlns:p14="http://schemas.microsoft.com/office/powerpoint/2010/main" val="3314615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7" y="255638"/>
            <a:ext cx="11302567" cy="1313186"/>
          </a:xfrm>
          <a:prstGeom prst="rect">
            <a:avLst/>
          </a:prstGeom>
        </p:spPr>
        <p:txBody>
          <a:bodyPr vert="horz" lIns="91440" tIns="45720" rIns="91440" bIns="45720" rtlCol="0" anchor="b">
            <a:normAutofit/>
          </a:bodyPr>
          <a:lstStyle/>
          <a:p>
            <a:pPr>
              <a:lnSpc>
                <a:spcPct val="90000"/>
              </a:lnSpc>
              <a:spcBef>
                <a:spcPct val="0"/>
              </a:spcBef>
              <a:spcAft>
                <a:spcPts val="600"/>
              </a:spcAft>
            </a:pPr>
            <a:r>
              <a:rPr lang="pt-BR" sz="2800" dirty="0">
                <a:latin typeface="+mj-lt"/>
                <a:ea typeface="+mj-ea"/>
                <a:cs typeface="+mj-cs"/>
              </a:rPr>
              <a:t>Prompt 3 – Pedir para gerar a query do primeiro requisito. É importante conhecer o modelo de dados (requisitos técnicos), pois você precisará informar ao ChatGPT todas as variáveis que vai utilizar</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364035" y="1568824"/>
            <a:ext cx="11302567" cy="4855432"/>
          </a:xfrm>
          <a:prstGeom prst="rect">
            <a:avLst/>
          </a:prstGeom>
          <a:noFill/>
        </p:spPr>
        <p:txBody>
          <a:bodyPr wrap="square" rtlCol="0">
            <a:spAutoFit/>
          </a:bodyPr>
          <a:lstStyle/>
          <a:p>
            <a:pPr>
              <a:lnSpc>
                <a:spcPct val="150000"/>
              </a:lnSpc>
            </a:pPr>
            <a:r>
              <a:rPr lang="pt-BR" sz="1600" dirty="0">
                <a:latin typeface="+mj-lt"/>
                <a:ea typeface="Roboto" panose="02000000000000000000" pitchFamily="2" charset="0"/>
              </a:rPr>
              <a:t>Agora, preste atenção e entenda todos os detalhes que vou te passar, para desenvolvermos um requisito de negócio.</a:t>
            </a:r>
          </a:p>
          <a:p>
            <a:pPr>
              <a:lnSpc>
                <a:spcPct val="150000"/>
              </a:lnSpc>
            </a:pPr>
            <a:r>
              <a:rPr lang="pt-BR" sz="1600" dirty="0">
                <a:latin typeface="+mj-lt"/>
                <a:ea typeface="Roboto" panose="02000000000000000000" pitchFamily="2" charset="0"/>
              </a:rPr>
              <a:t>Requisito: Ranquear Delegacias de polícia (</a:t>
            </a:r>
            <a:r>
              <a:rPr lang="pt-BR" sz="1600" dirty="0" err="1">
                <a:latin typeface="+mj-lt"/>
                <a:ea typeface="Roboto" panose="02000000000000000000" pitchFamily="2" charset="0"/>
              </a:rPr>
              <a:t>tbDP.nome</a:t>
            </a:r>
            <a:r>
              <a:rPr lang="pt-BR" sz="1600" dirty="0">
                <a:latin typeface="+mj-lt"/>
                <a:ea typeface="Roboto" panose="02000000000000000000" pitchFamily="2" charset="0"/>
              </a:rPr>
              <a:t>), da região da Capital (</a:t>
            </a:r>
            <a:r>
              <a:rPr lang="pt-BR" sz="1600" dirty="0" err="1">
                <a:latin typeface="+mj-lt"/>
                <a:ea typeface="Roboto" panose="02000000000000000000" pitchFamily="2" charset="0"/>
              </a:rPr>
              <a:t>tbMunicipio.regiao</a:t>
            </a:r>
            <a:r>
              <a:rPr lang="pt-BR" sz="1600" dirty="0">
                <a:latin typeface="+mj-lt"/>
                <a:ea typeface="Roboto" panose="02000000000000000000" pitchFamily="2" charset="0"/>
              </a:rPr>
              <a:t>), através do somatório da quantidade de registros de ocorrência (</a:t>
            </a:r>
            <a:r>
              <a:rPr lang="pt-BR" sz="1600" dirty="0" err="1">
                <a:latin typeface="+mj-lt"/>
                <a:ea typeface="Roboto" panose="02000000000000000000" pitchFamily="2" charset="0"/>
              </a:rPr>
              <a:t>tbOcorrencias.qtde</a:t>
            </a:r>
            <a:r>
              <a:rPr lang="pt-BR" sz="1600" dirty="0">
                <a:latin typeface="+mj-lt"/>
                <a:ea typeface="Roboto" panose="02000000000000000000" pitchFamily="2" charset="0"/>
              </a:rPr>
              <a:t>). Esse ranqueamento deve ser ordenado da maior para a menor quantidade de registros de ocorrências</a:t>
            </a:r>
          </a:p>
          <a:p>
            <a:pPr>
              <a:lnSpc>
                <a:spcPct val="150000"/>
              </a:lnSpc>
            </a:pPr>
            <a:r>
              <a:rPr lang="pt-BR" sz="1600" dirty="0">
                <a:latin typeface="+mj-lt"/>
                <a:ea typeface="Roboto" panose="02000000000000000000" pitchFamily="2" charset="0"/>
              </a:rPr>
              <a:t>As seguintes tabelas serão utilizadas, no banco de dados </a:t>
            </a:r>
            <a:r>
              <a:rPr lang="pt-BR" sz="1600" dirty="0" err="1">
                <a:latin typeface="+mj-lt"/>
                <a:ea typeface="Roboto" panose="02000000000000000000" pitchFamily="2" charset="0"/>
              </a:rPr>
              <a:t>ocorrencias.db</a:t>
            </a:r>
            <a:r>
              <a:rPr lang="pt-BR" sz="1600" dirty="0">
                <a:latin typeface="+mj-lt"/>
                <a:ea typeface="Roboto" panose="02000000000000000000" pitchFamily="2" charset="0"/>
              </a:rPr>
              <a:t>:</a:t>
            </a:r>
          </a:p>
          <a:p>
            <a:pPr>
              <a:lnSpc>
                <a:spcPct val="150000"/>
              </a:lnSpc>
            </a:pPr>
            <a:r>
              <a:rPr lang="pt-BR" sz="1600" dirty="0">
                <a:latin typeface="+mj-lt"/>
                <a:ea typeface="Roboto" panose="02000000000000000000" pitchFamily="2" charset="0"/>
              </a:rPr>
              <a:t>1 – </a:t>
            </a:r>
            <a:r>
              <a:rPr lang="pt-BR" sz="1600" dirty="0" err="1">
                <a:latin typeface="+mj-lt"/>
                <a:ea typeface="Roboto" panose="02000000000000000000" pitchFamily="2" charset="0"/>
              </a:rPr>
              <a:t>tbOcorrencias</a:t>
            </a:r>
            <a:endParaRPr lang="pt-BR" sz="1600" dirty="0">
              <a:latin typeface="+mj-lt"/>
              <a:ea typeface="Roboto" panose="02000000000000000000" pitchFamily="2" charset="0"/>
            </a:endParaRPr>
          </a:p>
          <a:p>
            <a:pPr>
              <a:lnSpc>
                <a:spcPct val="150000"/>
              </a:lnSpc>
            </a:pPr>
            <a:r>
              <a:rPr lang="pt-BR" sz="1600" dirty="0">
                <a:latin typeface="+mj-lt"/>
                <a:ea typeface="Roboto" panose="02000000000000000000" pitchFamily="2" charset="0"/>
              </a:rPr>
              <a:t>&lt;inserir DDL&gt;</a:t>
            </a:r>
          </a:p>
          <a:p>
            <a:pPr>
              <a:lnSpc>
                <a:spcPct val="150000"/>
              </a:lnSpc>
            </a:pPr>
            <a:r>
              <a:rPr lang="pt-BR" sz="1600" dirty="0">
                <a:latin typeface="+mj-lt"/>
                <a:ea typeface="Roboto" panose="02000000000000000000" pitchFamily="2" charset="0"/>
              </a:rPr>
              <a:t>2 – </a:t>
            </a:r>
            <a:r>
              <a:rPr lang="pt-BR" sz="1600" dirty="0" err="1">
                <a:latin typeface="+mj-lt"/>
                <a:ea typeface="Roboto" panose="02000000000000000000" pitchFamily="2" charset="0"/>
              </a:rPr>
              <a:t>tbDP</a:t>
            </a:r>
            <a:endParaRPr lang="pt-BR" sz="1600" dirty="0">
              <a:latin typeface="+mj-lt"/>
              <a:ea typeface="Roboto" panose="02000000000000000000" pitchFamily="2" charset="0"/>
            </a:endParaRPr>
          </a:p>
          <a:p>
            <a:pPr>
              <a:lnSpc>
                <a:spcPct val="150000"/>
              </a:lnSpc>
            </a:pPr>
            <a:r>
              <a:rPr lang="pt-BR" sz="1600" dirty="0">
                <a:latin typeface="+mj-lt"/>
                <a:ea typeface="Roboto" panose="02000000000000000000" pitchFamily="2" charset="0"/>
              </a:rPr>
              <a:t>&lt;</a:t>
            </a:r>
            <a:r>
              <a:rPr lang="pt-BR" sz="1600" dirty="0" err="1">
                <a:latin typeface="+mj-lt"/>
                <a:ea typeface="Roboto" panose="02000000000000000000" pitchFamily="2" charset="0"/>
              </a:rPr>
              <a:t>Inseriri</a:t>
            </a:r>
            <a:r>
              <a:rPr lang="pt-BR" sz="1600" dirty="0">
                <a:latin typeface="+mj-lt"/>
                <a:ea typeface="Roboto" panose="02000000000000000000" pitchFamily="2" charset="0"/>
              </a:rPr>
              <a:t> DDL&gt;</a:t>
            </a:r>
          </a:p>
          <a:p>
            <a:pPr>
              <a:lnSpc>
                <a:spcPct val="150000"/>
              </a:lnSpc>
            </a:pPr>
            <a:r>
              <a:rPr lang="pt-BR" sz="1600" dirty="0">
                <a:latin typeface="+mj-lt"/>
                <a:ea typeface="Roboto" panose="02000000000000000000" pitchFamily="2" charset="0"/>
              </a:rPr>
              <a:t>3 – </a:t>
            </a:r>
            <a:r>
              <a:rPr lang="pt-BR" sz="1600" dirty="0" err="1">
                <a:latin typeface="+mj-lt"/>
                <a:ea typeface="Roboto" panose="02000000000000000000" pitchFamily="2" charset="0"/>
              </a:rPr>
              <a:t>tbMunicipio</a:t>
            </a:r>
            <a:endParaRPr lang="pt-BR" sz="1600" dirty="0">
              <a:latin typeface="+mj-lt"/>
              <a:ea typeface="Roboto" panose="02000000000000000000" pitchFamily="2" charset="0"/>
            </a:endParaRPr>
          </a:p>
          <a:p>
            <a:pPr>
              <a:lnSpc>
                <a:spcPct val="150000"/>
              </a:lnSpc>
            </a:pPr>
            <a:r>
              <a:rPr lang="pt-BR" sz="1600" dirty="0">
                <a:latin typeface="+mj-lt"/>
                <a:ea typeface="Roboto" panose="02000000000000000000" pitchFamily="2" charset="0"/>
              </a:rPr>
              <a:t>&lt;</a:t>
            </a:r>
            <a:r>
              <a:rPr lang="pt-BR" sz="1600" dirty="0" err="1">
                <a:latin typeface="+mj-lt"/>
                <a:ea typeface="Roboto" panose="02000000000000000000" pitchFamily="2" charset="0"/>
              </a:rPr>
              <a:t>Inseriri</a:t>
            </a:r>
            <a:r>
              <a:rPr lang="pt-BR" sz="1600" dirty="0">
                <a:latin typeface="+mj-lt"/>
                <a:ea typeface="Roboto" panose="02000000000000000000" pitchFamily="2" charset="0"/>
              </a:rPr>
              <a:t> DDL)</a:t>
            </a:r>
          </a:p>
          <a:p>
            <a:pPr>
              <a:lnSpc>
                <a:spcPct val="150000"/>
              </a:lnSpc>
            </a:pPr>
            <a:r>
              <a:rPr lang="pt-BR" sz="1600" dirty="0">
                <a:latin typeface="+mj-lt"/>
                <a:ea typeface="Roboto" panose="02000000000000000000" pitchFamily="2" charset="0"/>
              </a:rPr>
              <a:t>A partir de todas essas informações, crie o script que realizará a consulta no banco de dados, execute-o e armazene o resultado em um </a:t>
            </a:r>
            <a:r>
              <a:rPr lang="pt-BR" sz="1600" dirty="0" err="1">
                <a:latin typeface="+mj-lt"/>
                <a:ea typeface="Roboto" panose="02000000000000000000" pitchFamily="2" charset="0"/>
              </a:rPr>
              <a:t>dataframe</a:t>
            </a:r>
            <a:r>
              <a:rPr lang="pt-BR" sz="1600" dirty="0">
                <a:latin typeface="+mj-lt"/>
                <a:ea typeface="Roboto" panose="02000000000000000000" pitchFamily="2" charset="0"/>
              </a:rPr>
              <a:t>. Atente-se para o relacionamento entre as tabelas.</a:t>
            </a:r>
          </a:p>
        </p:txBody>
      </p:sp>
    </p:spTree>
    <p:extLst>
      <p:ext uri="{BB962C8B-B14F-4D97-AF65-F5344CB8AC3E}">
        <p14:creationId xmlns:p14="http://schemas.microsoft.com/office/powerpoint/2010/main" val="965667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7" y="255638"/>
            <a:ext cx="11302567" cy="640833"/>
          </a:xfrm>
          <a:prstGeom prst="rect">
            <a:avLst/>
          </a:prstGeom>
        </p:spPr>
        <p:txBody>
          <a:bodyPr vert="horz" lIns="91440" tIns="45720" rIns="91440" bIns="45720" rtlCol="0" anchor="b">
            <a:normAutofit/>
          </a:bodyPr>
          <a:lstStyle/>
          <a:p>
            <a:pPr>
              <a:lnSpc>
                <a:spcPct val="90000"/>
              </a:lnSpc>
              <a:spcBef>
                <a:spcPct val="0"/>
              </a:spcBef>
              <a:spcAft>
                <a:spcPts val="600"/>
              </a:spcAft>
            </a:pPr>
            <a:r>
              <a:rPr lang="pt-BR" sz="2800" dirty="0">
                <a:latin typeface="+mj-lt"/>
                <a:ea typeface="+mj-ea"/>
                <a:cs typeface="+mj-cs"/>
              </a:rPr>
              <a:t>Prompt 4 – Gerar a visualização, conforme os requisitos</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364035" y="1057836"/>
            <a:ext cx="11302567" cy="2805063"/>
          </a:xfrm>
          <a:prstGeom prst="rect">
            <a:avLst/>
          </a:prstGeom>
          <a:noFill/>
        </p:spPr>
        <p:txBody>
          <a:bodyPr wrap="square" rtlCol="0">
            <a:spAutoFit/>
          </a:bodyPr>
          <a:lstStyle/>
          <a:p>
            <a:pPr>
              <a:lnSpc>
                <a:spcPct val="150000"/>
              </a:lnSpc>
            </a:pPr>
            <a:r>
              <a:rPr lang="pt-BR" sz="2400" dirty="0">
                <a:latin typeface="+mj-lt"/>
                <a:ea typeface="Roboto" panose="02000000000000000000" pitchFamily="2" charset="0"/>
              </a:rPr>
              <a:t>Ao final, gere um gráfico de barras horizontais em um arquivo </a:t>
            </a:r>
            <a:r>
              <a:rPr lang="pt-BR" sz="2400" dirty="0" err="1">
                <a:latin typeface="+mj-lt"/>
                <a:ea typeface="Roboto" panose="02000000000000000000" pitchFamily="2" charset="0"/>
              </a:rPr>
              <a:t>html</a:t>
            </a:r>
            <a:r>
              <a:rPr lang="pt-BR" sz="2400" dirty="0">
                <a:latin typeface="+mj-lt"/>
                <a:ea typeface="Roboto" panose="02000000000000000000" pitchFamily="2" charset="0"/>
              </a:rPr>
              <a:t>, mantendo a ordenação da maior para menor quantidade de registros de ocorrências. E abra esse arquivo </a:t>
            </a:r>
            <a:r>
              <a:rPr lang="pt-BR" sz="2400" dirty="0" err="1">
                <a:latin typeface="+mj-lt"/>
                <a:ea typeface="Roboto" panose="02000000000000000000" pitchFamily="2" charset="0"/>
              </a:rPr>
              <a:t>html</a:t>
            </a:r>
            <a:r>
              <a:rPr lang="pt-BR" sz="2400" dirty="0">
                <a:latin typeface="+mj-lt"/>
                <a:ea typeface="Roboto" panose="02000000000000000000" pitchFamily="2" charset="0"/>
              </a:rPr>
              <a:t> automaticamente</a:t>
            </a:r>
          </a:p>
          <a:p>
            <a:pPr>
              <a:lnSpc>
                <a:spcPct val="150000"/>
              </a:lnSpc>
            </a:pPr>
            <a:r>
              <a:rPr lang="pt-BR" sz="2400" dirty="0">
                <a:latin typeface="+mj-lt"/>
                <a:ea typeface="Roboto" panose="02000000000000000000" pitchFamily="2" charset="0"/>
              </a:rPr>
              <a:t>Importante: Ordene o </a:t>
            </a:r>
            <a:r>
              <a:rPr lang="pt-BR" sz="2400" dirty="0" err="1">
                <a:latin typeface="+mj-lt"/>
                <a:ea typeface="Roboto" panose="02000000000000000000" pitchFamily="2" charset="0"/>
              </a:rPr>
              <a:t>dataframe</a:t>
            </a:r>
            <a:r>
              <a:rPr lang="pt-BR" sz="2400" dirty="0">
                <a:latin typeface="+mj-lt"/>
                <a:ea typeface="Roboto" panose="02000000000000000000" pitchFamily="2" charset="0"/>
              </a:rPr>
              <a:t> da maior para menor quantidade de registros de ocorrências (</a:t>
            </a:r>
            <a:r>
              <a:rPr lang="pt-BR" sz="2400" dirty="0" err="1">
                <a:latin typeface="+mj-lt"/>
                <a:ea typeface="Roboto" panose="02000000000000000000" pitchFamily="2" charset="0"/>
              </a:rPr>
              <a:t>Total_Ocorrencias</a:t>
            </a:r>
            <a:r>
              <a:rPr lang="pt-BR" sz="2400" dirty="0">
                <a:latin typeface="+mj-lt"/>
                <a:ea typeface="Roboto" panose="02000000000000000000" pitchFamily="2" charset="0"/>
              </a:rPr>
              <a:t>) antes de criar o gráfico</a:t>
            </a:r>
          </a:p>
        </p:txBody>
      </p:sp>
    </p:spTree>
    <p:extLst>
      <p:ext uri="{BB962C8B-B14F-4D97-AF65-F5344CB8AC3E}">
        <p14:creationId xmlns:p14="http://schemas.microsoft.com/office/powerpoint/2010/main" val="3893535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7" y="255638"/>
            <a:ext cx="11302567" cy="640833"/>
          </a:xfrm>
          <a:prstGeom prst="rect">
            <a:avLst/>
          </a:prstGeom>
        </p:spPr>
        <p:txBody>
          <a:bodyPr vert="horz" lIns="91440" tIns="45720" rIns="91440" bIns="45720" rtlCol="0" anchor="b">
            <a:normAutofit/>
          </a:bodyPr>
          <a:lstStyle/>
          <a:p>
            <a:pPr>
              <a:lnSpc>
                <a:spcPct val="90000"/>
              </a:lnSpc>
              <a:spcBef>
                <a:spcPct val="0"/>
              </a:spcBef>
              <a:spcAft>
                <a:spcPts val="600"/>
              </a:spcAft>
            </a:pPr>
            <a:r>
              <a:rPr lang="pt-BR" sz="2800" dirty="0">
                <a:latin typeface="+mj-lt"/>
                <a:ea typeface="+mj-ea"/>
                <a:cs typeface="+mj-cs"/>
              </a:rPr>
              <a:t>Prompt 5 – Próximo requisito</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364035" y="1057836"/>
            <a:ext cx="11302567" cy="5122941"/>
          </a:xfrm>
          <a:prstGeom prst="rect">
            <a:avLst/>
          </a:prstGeom>
          <a:noFill/>
        </p:spPr>
        <p:txBody>
          <a:bodyPr wrap="square" rtlCol="0">
            <a:spAutoFit/>
          </a:bodyPr>
          <a:lstStyle/>
          <a:p>
            <a:pPr>
              <a:lnSpc>
                <a:spcPct val="150000"/>
              </a:lnSpc>
            </a:pPr>
            <a:r>
              <a:rPr lang="pt-BR" sz="2000" dirty="0">
                <a:latin typeface="+mj-lt"/>
                <a:ea typeface="Roboto" panose="02000000000000000000" pitchFamily="2" charset="0"/>
              </a:rPr>
              <a:t>Agora, precisamos realizar mais um requisito de negócio:</a:t>
            </a:r>
          </a:p>
          <a:p>
            <a:pPr>
              <a:lnSpc>
                <a:spcPct val="150000"/>
              </a:lnSpc>
            </a:pPr>
            <a:r>
              <a:rPr lang="pt-BR" sz="2000" dirty="0">
                <a:latin typeface="+mj-lt"/>
                <a:ea typeface="Roboto" panose="02000000000000000000" pitchFamily="2" charset="0"/>
              </a:rPr>
              <a:t>Requisito: Exibir a evolução, através dos anos, da quantidade de recuperação de veículos comparada com a quantidade de roubo de veículos.</a:t>
            </a:r>
          </a:p>
          <a:p>
            <a:pPr>
              <a:lnSpc>
                <a:spcPct val="150000"/>
              </a:lnSpc>
            </a:pPr>
            <a:r>
              <a:rPr lang="pt-BR" sz="2000" dirty="0">
                <a:latin typeface="+mj-lt"/>
                <a:ea typeface="Roboto" panose="02000000000000000000" pitchFamily="2" charset="0"/>
              </a:rPr>
              <a:t>Atente-se para as seguintes informações:</a:t>
            </a:r>
          </a:p>
          <a:p>
            <a:pPr>
              <a:lnSpc>
                <a:spcPct val="150000"/>
              </a:lnSpc>
            </a:pPr>
            <a:r>
              <a:rPr lang="pt-BR" sz="2000" dirty="0">
                <a:latin typeface="+mj-lt"/>
                <a:ea typeface="Roboto" panose="02000000000000000000" pitchFamily="2" charset="0"/>
              </a:rPr>
              <a:t>1 - recuperação de veículos é um tipo de ocorrência e que está registrado na coluna </a:t>
            </a:r>
            <a:r>
              <a:rPr lang="pt-BR" sz="2000" dirty="0" err="1">
                <a:latin typeface="+mj-lt"/>
                <a:ea typeface="Roboto" panose="02000000000000000000" pitchFamily="2" charset="0"/>
              </a:rPr>
              <a:t>ocorrencias</a:t>
            </a:r>
            <a:r>
              <a:rPr lang="pt-BR" sz="2000" dirty="0">
                <a:latin typeface="+mj-lt"/>
                <a:ea typeface="Roboto" panose="02000000000000000000" pitchFamily="2" charset="0"/>
              </a:rPr>
              <a:t>, da tabela </a:t>
            </a:r>
            <a:r>
              <a:rPr lang="pt-BR" sz="2000" dirty="0" err="1">
                <a:latin typeface="+mj-lt"/>
                <a:ea typeface="Roboto" panose="02000000000000000000" pitchFamily="2" charset="0"/>
              </a:rPr>
              <a:t>tbOcorrencias</a:t>
            </a:r>
            <a:r>
              <a:rPr lang="pt-BR" sz="2000" dirty="0">
                <a:latin typeface="+mj-lt"/>
                <a:ea typeface="Roboto" panose="02000000000000000000" pitchFamily="2" charset="0"/>
              </a:rPr>
              <a:t>, sob o registro </a:t>
            </a:r>
            <a:r>
              <a:rPr lang="pt-BR" sz="2000" dirty="0" err="1">
                <a:latin typeface="+mj-lt"/>
                <a:ea typeface="Roboto" panose="02000000000000000000" pitchFamily="2" charset="0"/>
              </a:rPr>
              <a:t>recuperacao_veiculos</a:t>
            </a:r>
            <a:endParaRPr lang="pt-BR" sz="2000" dirty="0">
              <a:latin typeface="+mj-lt"/>
              <a:ea typeface="Roboto" panose="02000000000000000000" pitchFamily="2" charset="0"/>
            </a:endParaRPr>
          </a:p>
          <a:p>
            <a:pPr>
              <a:lnSpc>
                <a:spcPct val="150000"/>
              </a:lnSpc>
            </a:pPr>
            <a:r>
              <a:rPr lang="pt-BR" sz="2000" dirty="0">
                <a:latin typeface="+mj-lt"/>
                <a:ea typeface="Roboto" panose="02000000000000000000" pitchFamily="2" charset="0"/>
              </a:rPr>
              <a:t>2 - roubo de veículos é um tipo de ocorrência e que está registrado na coluna </a:t>
            </a:r>
            <a:r>
              <a:rPr lang="pt-BR" sz="2000" dirty="0" err="1">
                <a:latin typeface="+mj-lt"/>
                <a:ea typeface="Roboto" panose="02000000000000000000" pitchFamily="2" charset="0"/>
              </a:rPr>
              <a:t>ocorrencias</a:t>
            </a:r>
            <a:r>
              <a:rPr lang="pt-BR" sz="2000" dirty="0">
                <a:latin typeface="+mj-lt"/>
                <a:ea typeface="Roboto" panose="02000000000000000000" pitchFamily="2" charset="0"/>
              </a:rPr>
              <a:t>, da tabela </a:t>
            </a:r>
            <a:r>
              <a:rPr lang="pt-BR" sz="2000" dirty="0" err="1">
                <a:latin typeface="+mj-lt"/>
                <a:ea typeface="Roboto" panose="02000000000000000000" pitchFamily="2" charset="0"/>
              </a:rPr>
              <a:t>tbOcorrencias</a:t>
            </a:r>
            <a:r>
              <a:rPr lang="pt-BR" sz="2000" dirty="0">
                <a:latin typeface="+mj-lt"/>
                <a:ea typeface="Roboto" panose="02000000000000000000" pitchFamily="2" charset="0"/>
              </a:rPr>
              <a:t>, sob o registro </a:t>
            </a:r>
            <a:r>
              <a:rPr lang="pt-BR" sz="2000" dirty="0" err="1">
                <a:latin typeface="+mj-lt"/>
                <a:ea typeface="Roboto" panose="02000000000000000000" pitchFamily="2" charset="0"/>
              </a:rPr>
              <a:t>roubo_veiculo</a:t>
            </a:r>
            <a:endParaRPr lang="pt-BR" sz="2000" dirty="0">
              <a:latin typeface="+mj-lt"/>
              <a:ea typeface="Roboto" panose="02000000000000000000" pitchFamily="2" charset="0"/>
            </a:endParaRPr>
          </a:p>
          <a:p>
            <a:pPr>
              <a:lnSpc>
                <a:spcPct val="150000"/>
              </a:lnSpc>
            </a:pPr>
            <a:r>
              <a:rPr lang="pt-BR" sz="2000" dirty="0">
                <a:latin typeface="+mj-lt"/>
                <a:ea typeface="Roboto" panose="02000000000000000000" pitchFamily="2" charset="0"/>
              </a:rPr>
              <a:t>3 - Ano está registrado na coluna ano da tabela </a:t>
            </a:r>
            <a:r>
              <a:rPr lang="pt-BR" sz="2000" dirty="0" err="1">
                <a:latin typeface="+mj-lt"/>
                <a:ea typeface="Roboto" panose="02000000000000000000" pitchFamily="2" charset="0"/>
              </a:rPr>
              <a:t>tbOcorrencias</a:t>
            </a:r>
            <a:endParaRPr lang="pt-BR" sz="2000" dirty="0">
              <a:latin typeface="+mj-lt"/>
              <a:ea typeface="Roboto" panose="02000000000000000000" pitchFamily="2" charset="0"/>
            </a:endParaRPr>
          </a:p>
          <a:p>
            <a:pPr>
              <a:lnSpc>
                <a:spcPct val="150000"/>
              </a:lnSpc>
            </a:pPr>
            <a:r>
              <a:rPr lang="pt-BR" sz="2000" dirty="0">
                <a:latin typeface="+mj-lt"/>
                <a:ea typeface="Roboto" panose="02000000000000000000" pitchFamily="2" charset="0"/>
              </a:rPr>
              <a:t>A partir de agora desenvolva somente o script de criação da query e armazene em uma variável. Somente isso e mais nada</a:t>
            </a:r>
          </a:p>
        </p:txBody>
      </p:sp>
    </p:spTree>
    <p:extLst>
      <p:ext uri="{BB962C8B-B14F-4D97-AF65-F5344CB8AC3E}">
        <p14:creationId xmlns:p14="http://schemas.microsoft.com/office/powerpoint/2010/main" val="60026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7" y="255638"/>
            <a:ext cx="11302567" cy="640833"/>
          </a:xfrm>
          <a:prstGeom prst="rect">
            <a:avLst/>
          </a:prstGeom>
        </p:spPr>
        <p:txBody>
          <a:bodyPr vert="horz" lIns="91440" tIns="45720" rIns="91440" bIns="45720" rtlCol="0" anchor="b">
            <a:normAutofit/>
          </a:bodyPr>
          <a:lstStyle/>
          <a:p>
            <a:pPr>
              <a:lnSpc>
                <a:spcPct val="90000"/>
              </a:lnSpc>
              <a:spcBef>
                <a:spcPct val="0"/>
              </a:spcBef>
              <a:spcAft>
                <a:spcPts val="600"/>
              </a:spcAft>
            </a:pPr>
            <a:r>
              <a:rPr lang="pt-BR" sz="2800" dirty="0">
                <a:latin typeface="+mj-lt"/>
                <a:ea typeface="+mj-ea"/>
                <a:cs typeface="+mj-cs"/>
              </a:rPr>
              <a:t>Prompt 6 – Próximo requisito</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364035" y="1057836"/>
            <a:ext cx="11302567" cy="2610843"/>
          </a:xfrm>
          <a:prstGeom prst="rect">
            <a:avLst/>
          </a:prstGeom>
          <a:noFill/>
        </p:spPr>
        <p:txBody>
          <a:bodyPr wrap="square" rtlCol="0">
            <a:spAutoFit/>
          </a:bodyPr>
          <a:lstStyle/>
          <a:p>
            <a:pPr>
              <a:lnSpc>
                <a:spcPct val="150000"/>
              </a:lnSpc>
            </a:pPr>
            <a:r>
              <a:rPr lang="pt-BR" sz="2800" dirty="0">
                <a:latin typeface="+mj-lt"/>
                <a:ea typeface="Roboto" panose="02000000000000000000" pitchFamily="2" charset="0"/>
              </a:rPr>
              <a:t>Agora, faça o seguinte:</a:t>
            </a:r>
          </a:p>
          <a:p>
            <a:pPr>
              <a:lnSpc>
                <a:spcPct val="150000"/>
              </a:lnSpc>
            </a:pPr>
            <a:r>
              <a:rPr lang="pt-BR" sz="2800" dirty="0">
                <a:latin typeface="+mj-lt"/>
                <a:ea typeface="Roboto" panose="02000000000000000000" pitchFamily="2" charset="0"/>
              </a:rPr>
              <a:t>1 - Execute essa query</a:t>
            </a:r>
          </a:p>
          <a:p>
            <a:pPr>
              <a:lnSpc>
                <a:spcPct val="150000"/>
              </a:lnSpc>
            </a:pPr>
            <a:r>
              <a:rPr lang="pt-BR" sz="2800" dirty="0">
                <a:latin typeface="+mj-lt"/>
                <a:ea typeface="Roboto" panose="02000000000000000000" pitchFamily="2" charset="0"/>
              </a:rPr>
              <a:t>2 - Armazene o resultado em um </a:t>
            </a:r>
            <a:r>
              <a:rPr lang="pt-BR" sz="2800" dirty="0" err="1">
                <a:latin typeface="+mj-lt"/>
                <a:ea typeface="Roboto" panose="02000000000000000000" pitchFamily="2" charset="0"/>
              </a:rPr>
              <a:t>dataframe</a:t>
            </a:r>
            <a:endParaRPr lang="pt-BR" sz="2800" dirty="0">
              <a:latin typeface="+mj-lt"/>
              <a:ea typeface="Roboto" panose="02000000000000000000" pitchFamily="2" charset="0"/>
            </a:endParaRPr>
          </a:p>
          <a:p>
            <a:pPr>
              <a:lnSpc>
                <a:spcPct val="150000"/>
              </a:lnSpc>
            </a:pPr>
            <a:r>
              <a:rPr lang="pt-BR" sz="2800" dirty="0">
                <a:latin typeface="+mj-lt"/>
                <a:ea typeface="Roboto" panose="02000000000000000000" pitchFamily="2" charset="0"/>
              </a:rPr>
              <a:t>3 – Ainda usando o </a:t>
            </a:r>
            <a:r>
              <a:rPr lang="pt-BR" sz="2800" dirty="0" err="1">
                <a:latin typeface="+mj-lt"/>
                <a:ea typeface="Roboto" panose="02000000000000000000" pitchFamily="2" charset="0"/>
              </a:rPr>
              <a:t>plotly</a:t>
            </a:r>
            <a:r>
              <a:rPr lang="pt-BR" sz="2800" dirty="0">
                <a:latin typeface="+mj-lt"/>
                <a:ea typeface="Roboto" panose="02000000000000000000" pitchFamily="2" charset="0"/>
              </a:rPr>
              <a:t>, </a:t>
            </a:r>
            <a:r>
              <a:rPr lang="pt-BR" sz="2800" dirty="0" err="1">
                <a:latin typeface="+mj-lt"/>
                <a:ea typeface="Roboto" panose="02000000000000000000" pitchFamily="2" charset="0"/>
              </a:rPr>
              <a:t>plot</a:t>
            </a:r>
            <a:r>
              <a:rPr lang="pt-BR" sz="2800" dirty="0">
                <a:latin typeface="+mj-lt"/>
                <a:ea typeface="Roboto" panose="02000000000000000000" pitchFamily="2" charset="0"/>
              </a:rPr>
              <a:t> o resultado em um gráfico de linhas</a:t>
            </a:r>
          </a:p>
        </p:txBody>
      </p:sp>
    </p:spTree>
    <p:extLst>
      <p:ext uri="{BB962C8B-B14F-4D97-AF65-F5344CB8AC3E}">
        <p14:creationId xmlns:p14="http://schemas.microsoft.com/office/powerpoint/2010/main" val="2888741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7" y="255638"/>
            <a:ext cx="11302567" cy="640833"/>
          </a:xfrm>
          <a:prstGeom prst="rect">
            <a:avLst/>
          </a:prstGeom>
        </p:spPr>
        <p:txBody>
          <a:bodyPr vert="horz" lIns="91440" tIns="45720" rIns="91440" bIns="45720" rtlCol="0" anchor="b">
            <a:normAutofit/>
          </a:bodyPr>
          <a:lstStyle/>
          <a:p>
            <a:pPr>
              <a:lnSpc>
                <a:spcPct val="90000"/>
              </a:lnSpc>
              <a:spcBef>
                <a:spcPct val="0"/>
              </a:spcBef>
              <a:spcAft>
                <a:spcPts val="600"/>
              </a:spcAft>
            </a:pPr>
            <a:r>
              <a:rPr lang="pt-BR" sz="2800" dirty="0">
                <a:latin typeface="+mj-lt"/>
                <a:ea typeface="+mj-ea"/>
                <a:cs typeface="+mj-cs"/>
              </a:rPr>
              <a:t>Prompt 7 – Dando uma de doido</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364035" y="1057836"/>
            <a:ext cx="11302567" cy="3903504"/>
          </a:xfrm>
          <a:prstGeom prst="rect">
            <a:avLst/>
          </a:prstGeom>
          <a:noFill/>
        </p:spPr>
        <p:txBody>
          <a:bodyPr wrap="square" rtlCol="0">
            <a:spAutoFit/>
          </a:bodyPr>
          <a:lstStyle/>
          <a:p>
            <a:pPr>
              <a:lnSpc>
                <a:spcPct val="150000"/>
              </a:lnSpc>
            </a:pPr>
            <a:r>
              <a:rPr lang="pt-BR" sz="2800" dirty="0">
                <a:latin typeface="+mj-lt"/>
                <a:ea typeface="Roboto" panose="02000000000000000000" pitchFamily="2" charset="0"/>
              </a:rPr>
              <a:t>&lt;Copiar e colar o código todo&gt;</a:t>
            </a:r>
          </a:p>
          <a:p>
            <a:pPr>
              <a:lnSpc>
                <a:spcPct val="150000"/>
              </a:lnSpc>
            </a:pPr>
            <a:r>
              <a:rPr lang="pt-BR" sz="2800" dirty="0">
                <a:latin typeface="+mj-lt"/>
                <a:ea typeface="Roboto" panose="02000000000000000000" pitchFamily="2" charset="0"/>
              </a:rPr>
              <a:t>Preciso que os 2 gráficos sejam adicionados a um </a:t>
            </a:r>
            <a:r>
              <a:rPr lang="pt-BR" sz="2800" dirty="0" err="1">
                <a:latin typeface="+mj-lt"/>
                <a:ea typeface="Roboto" panose="02000000000000000000" pitchFamily="2" charset="0"/>
              </a:rPr>
              <a:t>html</a:t>
            </a:r>
            <a:r>
              <a:rPr lang="pt-BR" sz="2800" dirty="0">
                <a:latin typeface="+mj-lt"/>
                <a:ea typeface="Roboto" panose="02000000000000000000" pitchFamily="2" charset="0"/>
              </a:rPr>
              <a:t> e abertos automaticamente ao final, além disso:</a:t>
            </a:r>
          </a:p>
          <a:p>
            <a:pPr marL="457200" indent="-457200">
              <a:lnSpc>
                <a:spcPct val="150000"/>
              </a:lnSpc>
              <a:buFont typeface="Arial" panose="020B0604020202020204" pitchFamily="34" charset="0"/>
              <a:buChar char="•"/>
            </a:pPr>
            <a:r>
              <a:rPr lang="pt-BR" sz="2800" dirty="0">
                <a:latin typeface="+mj-lt"/>
                <a:ea typeface="Roboto" panose="02000000000000000000" pitchFamily="2" charset="0"/>
              </a:rPr>
              <a:t>Garanta que todas as bibliotecas utilizadas sejam importadas no início do script. Verifique, pois é muito importante</a:t>
            </a:r>
          </a:p>
          <a:p>
            <a:pPr marL="457200" indent="-457200">
              <a:lnSpc>
                <a:spcPct val="150000"/>
              </a:lnSpc>
              <a:buFont typeface="Arial" panose="020B0604020202020204" pitchFamily="34" charset="0"/>
              <a:buChar char="•"/>
            </a:pPr>
            <a:r>
              <a:rPr lang="pt-BR" sz="2800" dirty="0">
                <a:latin typeface="+mj-lt"/>
                <a:ea typeface="Roboto" panose="02000000000000000000" pitchFamily="2" charset="0"/>
              </a:rPr>
              <a:t>Adicione rótulos em todos os títulos de eixos</a:t>
            </a:r>
          </a:p>
        </p:txBody>
      </p:sp>
    </p:spTree>
    <p:extLst>
      <p:ext uri="{BB962C8B-B14F-4D97-AF65-F5344CB8AC3E}">
        <p14:creationId xmlns:p14="http://schemas.microsoft.com/office/powerpoint/2010/main" val="3000667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8" y="255640"/>
            <a:ext cx="9917362" cy="5112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err="1">
                <a:latin typeface="+mj-lt"/>
                <a:ea typeface="+mj-ea"/>
                <a:cs typeface="+mj-cs"/>
              </a:rPr>
              <a:t>Contatos</a:t>
            </a:r>
            <a:r>
              <a:rPr lang="en-US" sz="2800" dirty="0">
                <a:latin typeface="+mj-lt"/>
                <a:ea typeface="+mj-ea"/>
                <a:cs typeface="+mj-cs"/>
              </a:rPr>
              <a:t> e download dos </a:t>
            </a:r>
            <a:r>
              <a:rPr lang="en-US" sz="2800" dirty="0" err="1">
                <a:latin typeface="+mj-lt"/>
                <a:ea typeface="+mj-ea"/>
                <a:cs typeface="+mj-cs"/>
              </a:rPr>
              <a:t>arquivos</a:t>
            </a:r>
            <a:endParaRPr lang="en-US" sz="2800" dirty="0">
              <a:latin typeface="+mj-lt"/>
              <a:ea typeface="+mj-ea"/>
              <a:cs typeface="+mj-cs"/>
            </a:endParaRPr>
          </a:p>
        </p:txBody>
      </p:sp>
      <p:pic>
        <p:nvPicPr>
          <p:cNvPr id="26" name="Imagem 25" descr="Código QR&#10;&#10;Descrição gerada automaticamente">
            <a:extLst>
              <a:ext uri="{FF2B5EF4-FFF2-40B4-BE49-F238E27FC236}">
                <a16:creationId xmlns:a16="http://schemas.microsoft.com/office/drawing/2014/main" id="{169CC34F-12A7-F7AF-97E2-3CD4040CA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18" y="693175"/>
            <a:ext cx="5909185" cy="5909185"/>
          </a:xfrm>
          <a:prstGeom prst="rect">
            <a:avLst/>
          </a:prstGeom>
        </p:spPr>
      </p:pic>
      <p:sp>
        <p:nvSpPr>
          <p:cNvPr id="3" name="CaixaDeTexto 2">
            <a:extLst>
              <a:ext uri="{FF2B5EF4-FFF2-40B4-BE49-F238E27FC236}">
                <a16:creationId xmlns:a16="http://schemas.microsoft.com/office/drawing/2014/main" id="{730DE603-6FC8-7B02-74B1-B34B55CBE0CE}"/>
              </a:ext>
            </a:extLst>
          </p:cNvPr>
          <p:cNvSpPr txBox="1"/>
          <p:nvPr/>
        </p:nvSpPr>
        <p:spPr>
          <a:xfrm>
            <a:off x="6096000" y="1797836"/>
            <a:ext cx="5495364" cy="326232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dirty="0" err="1">
                <a:latin typeface="+mj-lt"/>
                <a:ea typeface="+mj-ea"/>
                <a:cs typeface="+mj-cs"/>
              </a:rPr>
              <a:t>Ciência</a:t>
            </a:r>
            <a:r>
              <a:rPr lang="en-US" sz="4400" dirty="0">
                <a:latin typeface="+mj-lt"/>
                <a:ea typeface="+mj-ea"/>
                <a:cs typeface="+mj-cs"/>
              </a:rPr>
              <a:t> de dados é </a:t>
            </a:r>
            <a:r>
              <a:rPr lang="en-US" sz="4400" dirty="0" err="1">
                <a:latin typeface="+mj-lt"/>
                <a:ea typeface="+mj-ea"/>
                <a:cs typeface="+mj-cs"/>
              </a:rPr>
              <a:t>desenvolvida</a:t>
            </a:r>
            <a:r>
              <a:rPr lang="en-US" sz="4400" dirty="0">
                <a:latin typeface="+mj-lt"/>
                <a:ea typeface="+mj-ea"/>
                <a:cs typeface="+mj-cs"/>
              </a:rPr>
              <a:t> </a:t>
            </a:r>
            <a:r>
              <a:rPr lang="en-US" sz="4400" dirty="0" err="1">
                <a:latin typeface="+mj-lt"/>
                <a:ea typeface="+mj-ea"/>
                <a:cs typeface="+mj-cs"/>
              </a:rPr>
              <a:t>por</a:t>
            </a:r>
            <a:r>
              <a:rPr lang="en-US" sz="4400" dirty="0">
                <a:latin typeface="+mj-lt"/>
                <a:ea typeface="+mj-ea"/>
                <a:cs typeface="+mj-cs"/>
              </a:rPr>
              <a:t> </a:t>
            </a:r>
            <a:r>
              <a:rPr lang="en-US" sz="4400" dirty="0" err="1">
                <a:latin typeface="+mj-lt"/>
                <a:ea typeface="+mj-ea"/>
                <a:cs typeface="+mj-cs"/>
              </a:rPr>
              <a:t>humanos</a:t>
            </a:r>
            <a:r>
              <a:rPr lang="en-US" sz="4400" dirty="0">
                <a:latin typeface="+mj-lt"/>
                <a:ea typeface="+mj-ea"/>
                <a:cs typeface="+mj-cs"/>
              </a:rPr>
              <a:t>, para que o </a:t>
            </a:r>
            <a:r>
              <a:rPr lang="en-US" sz="4400" dirty="0" err="1">
                <a:latin typeface="+mj-lt"/>
                <a:ea typeface="+mj-ea"/>
                <a:cs typeface="+mj-cs"/>
              </a:rPr>
              <a:t>resultado</a:t>
            </a:r>
            <a:r>
              <a:rPr lang="en-US" sz="4400" dirty="0">
                <a:latin typeface="+mj-lt"/>
                <a:ea typeface="+mj-ea"/>
                <a:cs typeface="+mj-cs"/>
              </a:rPr>
              <a:t> </a:t>
            </a:r>
            <a:r>
              <a:rPr lang="en-US" sz="4400" dirty="0" err="1">
                <a:latin typeface="+mj-lt"/>
                <a:ea typeface="+mj-ea"/>
                <a:cs typeface="+mj-cs"/>
              </a:rPr>
              <a:t>seja</a:t>
            </a:r>
            <a:r>
              <a:rPr lang="en-US" sz="4400" dirty="0">
                <a:latin typeface="+mj-lt"/>
                <a:ea typeface="+mj-ea"/>
                <a:cs typeface="+mj-cs"/>
              </a:rPr>
              <a:t> </a:t>
            </a:r>
            <a:r>
              <a:rPr lang="en-US" sz="4400" dirty="0" err="1">
                <a:latin typeface="+mj-lt"/>
                <a:ea typeface="+mj-ea"/>
                <a:cs typeface="+mj-cs"/>
              </a:rPr>
              <a:t>utilizado</a:t>
            </a:r>
            <a:r>
              <a:rPr lang="en-US" sz="4400" dirty="0">
                <a:latin typeface="+mj-lt"/>
                <a:ea typeface="+mj-ea"/>
                <a:cs typeface="+mj-cs"/>
              </a:rPr>
              <a:t> </a:t>
            </a:r>
            <a:r>
              <a:rPr lang="en-US" sz="4400" dirty="0" err="1">
                <a:latin typeface="+mj-lt"/>
                <a:ea typeface="+mj-ea"/>
                <a:cs typeface="+mj-cs"/>
              </a:rPr>
              <a:t>por</a:t>
            </a:r>
            <a:r>
              <a:rPr lang="en-US" sz="4400" dirty="0">
                <a:latin typeface="+mj-lt"/>
                <a:ea typeface="+mj-ea"/>
                <a:cs typeface="+mj-cs"/>
              </a:rPr>
              <a:t> </a:t>
            </a:r>
            <a:r>
              <a:rPr lang="en-US" sz="4400" dirty="0" err="1">
                <a:latin typeface="+mj-lt"/>
                <a:ea typeface="+mj-ea"/>
                <a:cs typeface="+mj-cs"/>
              </a:rPr>
              <a:t>humanos</a:t>
            </a:r>
            <a:r>
              <a:rPr lang="en-US" sz="4400" dirty="0">
                <a:latin typeface="+mj-lt"/>
                <a:ea typeface="+mj-ea"/>
                <a:cs typeface="+mj-cs"/>
              </a:rPr>
              <a:t> </a:t>
            </a:r>
          </a:p>
        </p:txBody>
      </p:sp>
    </p:spTree>
    <p:extLst>
      <p:ext uri="{BB962C8B-B14F-4D97-AF65-F5344CB8AC3E}">
        <p14:creationId xmlns:p14="http://schemas.microsoft.com/office/powerpoint/2010/main" val="578046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F87D157-F762-1BE4-D970-AFD9B3F45E83}"/>
              </a:ext>
            </a:extLst>
          </p:cNvPr>
          <p:cNvSpPr txBox="1"/>
          <p:nvPr/>
        </p:nvSpPr>
        <p:spPr>
          <a:xfrm>
            <a:off x="0" y="322730"/>
            <a:ext cx="12191999" cy="60960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dirty="0" err="1">
                <a:latin typeface="+mj-lt"/>
                <a:ea typeface="+mj-ea"/>
                <a:cs typeface="+mj-cs"/>
              </a:rPr>
              <a:t>Ciência</a:t>
            </a:r>
            <a:r>
              <a:rPr lang="en-US" sz="5400" dirty="0">
                <a:latin typeface="+mj-lt"/>
                <a:ea typeface="+mj-ea"/>
                <a:cs typeface="+mj-cs"/>
              </a:rPr>
              <a:t> de dados E Business Intelligence</a:t>
            </a:r>
          </a:p>
        </p:txBody>
      </p:sp>
    </p:spTree>
    <p:extLst>
      <p:ext uri="{BB962C8B-B14F-4D97-AF65-F5344CB8AC3E}">
        <p14:creationId xmlns:p14="http://schemas.microsoft.com/office/powerpoint/2010/main" val="2417821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xaDeTexto 1">
            <a:extLst>
              <a:ext uri="{FF2B5EF4-FFF2-40B4-BE49-F238E27FC236}">
                <a16:creationId xmlns:a16="http://schemas.microsoft.com/office/drawing/2014/main" id="{0EFB277B-9355-A432-62DC-3E82909961CB}"/>
              </a:ext>
            </a:extLst>
          </p:cNvPr>
          <p:cNvSpPr txBox="1"/>
          <p:nvPr/>
        </p:nvSpPr>
        <p:spPr>
          <a:xfrm>
            <a:off x="171518" y="255640"/>
            <a:ext cx="6327603" cy="5112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a:latin typeface="+mj-lt"/>
                <a:ea typeface="+mj-ea"/>
                <a:cs typeface="+mj-cs"/>
              </a:rPr>
              <a:t>Como ser um </a:t>
            </a:r>
            <a:r>
              <a:rPr lang="en-US" sz="2800" dirty="0" err="1">
                <a:latin typeface="+mj-lt"/>
                <a:ea typeface="+mj-ea"/>
                <a:cs typeface="+mj-cs"/>
              </a:rPr>
              <a:t>provedor</a:t>
            </a:r>
            <a:r>
              <a:rPr lang="en-US" sz="2800" dirty="0">
                <a:latin typeface="+mj-lt"/>
                <a:ea typeface="+mj-ea"/>
                <a:cs typeface="+mj-cs"/>
              </a:rPr>
              <a:t> de </a:t>
            </a:r>
            <a:r>
              <a:rPr lang="en-US" sz="2800" dirty="0" err="1">
                <a:latin typeface="+mj-lt"/>
                <a:ea typeface="+mj-ea"/>
                <a:cs typeface="+mj-cs"/>
              </a:rPr>
              <a:t>soluções</a:t>
            </a:r>
            <a:r>
              <a:rPr lang="en-US" sz="2800" dirty="0">
                <a:latin typeface="+mj-lt"/>
                <a:ea typeface="+mj-ea"/>
                <a:cs typeface="+mj-cs"/>
              </a:rPr>
              <a:t>?</a:t>
            </a:r>
          </a:p>
        </p:txBody>
      </p:sp>
      <p:pic>
        <p:nvPicPr>
          <p:cNvPr id="1026" name="Picture 2">
            <a:extLst>
              <a:ext uri="{FF2B5EF4-FFF2-40B4-BE49-F238E27FC236}">
                <a16:creationId xmlns:a16="http://schemas.microsoft.com/office/drawing/2014/main" id="{49EC806F-C5B7-5DF1-249C-C41DF3F9E8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70" r="94" b="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How To Solve It: Amazon.co.uk: Polya. G: Books">
            <a:extLst>
              <a:ext uri="{FF2B5EF4-FFF2-40B4-BE49-F238E27FC236}">
                <a16:creationId xmlns:a16="http://schemas.microsoft.com/office/drawing/2014/main" id="{A6AF542C-7396-E878-3D8C-2839FD17FC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2" r="3063" b="1219"/>
          <a:stretch/>
        </p:blipFill>
        <p:spPr bwMode="auto">
          <a:xfrm>
            <a:off x="171519" y="1022548"/>
            <a:ext cx="2874892" cy="3982071"/>
          </a:xfrm>
          <a:prstGeom prst="rect">
            <a:avLst/>
          </a:prstGeom>
          <a:noFill/>
          <a:effectLst>
            <a:outerShdw blurRad="50800" dist="177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A Arte de Resolver Problemas | Amazon.com.br">
            <a:extLst>
              <a:ext uri="{FF2B5EF4-FFF2-40B4-BE49-F238E27FC236}">
                <a16:creationId xmlns:a16="http://schemas.microsoft.com/office/drawing/2014/main" id="{0A4E687E-A5B0-93A0-2C76-33C1948416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80" r="2516"/>
          <a:stretch/>
        </p:blipFill>
        <p:spPr bwMode="auto">
          <a:xfrm>
            <a:off x="3371401" y="1849194"/>
            <a:ext cx="2721422" cy="3982071"/>
          </a:xfrm>
          <a:prstGeom prst="rect">
            <a:avLst/>
          </a:prstGeom>
          <a:noFill/>
          <a:effectLst>
            <a:outerShdw blurRad="50800" dist="177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85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F87D157-F762-1BE4-D970-AFD9B3F45E83}"/>
              </a:ext>
            </a:extLst>
          </p:cNvPr>
          <p:cNvSpPr txBox="1"/>
          <p:nvPr/>
        </p:nvSpPr>
        <p:spPr>
          <a:xfrm>
            <a:off x="171518" y="255640"/>
            <a:ext cx="9917362" cy="5112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a:latin typeface="+mj-lt"/>
                <a:ea typeface="+mj-ea"/>
                <a:cs typeface="+mj-cs"/>
              </a:rPr>
              <a:t>Como ser um </a:t>
            </a:r>
            <a:r>
              <a:rPr lang="en-US" sz="2800" dirty="0" err="1">
                <a:latin typeface="+mj-lt"/>
                <a:ea typeface="+mj-ea"/>
                <a:cs typeface="+mj-cs"/>
              </a:rPr>
              <a:t>provedor</a:t>
            </a:r>
            <a:r>
              <a:rPr lang="en-US" sz="2800" dirty="0">
                <a:latin typeface="+mj-lt"/>
                <a:ea typeface="+mj-ea"/>
                <a:cs typeface="+mj-cs"/>
              </a:rPr>
              <a:t> de </a:t>
            </a:r>
            <a:r>
              <a:rPr lang="en-US" sz="2800" dirty="0" err="1">
                <a:latin typeface="+mj-lt"/>
                <a:ea typeface="+mj-ea"/>
                <a:cs typeface="+mj-cs"/>
              </a:rPr>
              <a:t>soluções</a:t>
            </a:r>
            <a:r>
              <a:rPr lang="en-US" sz="2800" dirty="0">
                <a:latin typeface="+mj-lt"/>
                <a:ea typeface="+mj-ea"/>
                <a:cs typeface="+mj-cs"/>
              </a:rPr>
              <a:t>? (4 </a:t>
            </a:r>
            <a:r>
              <a:rPr lang="en-US" sz="2800" dirty="0" err="1">
                <a:latin typeface="+mj-lt"/>
                <a:ea typeface="+mj-ea"/>
                <a:cs typeface="+mj-cs"/>
              </a:rPr>
              <a:t>pilares</a:t>
            </a:r>
            <a:r>
              <a:rPr lang="en-US" sz="2800" dirty="0">
                <a:latin typeface="+mj-lt"/>
                <a:ea typeface="+mj-ea"/>
                <a:cs typeface="+mj-cs"/>
              </a:rPr>
              <a:t>)</a:t>
            </a:r>
          </a:p>
        </p:txBody>
      </p:sp>
      <p:pic>
        <p:nvPicPr>
          <p:cNvPr id="5" name="Picture 6" descr="How To Solve It: Amazon.co.uk: Polya. G: Books">
            <a:extLst>
              <a:ext uri="{FF2B5EF4-FFF2-40B4-BE49-F238E27FC236}">
                <a16:creationId xmlns:a16="http://schemas.microsoft.com/office/drawing/2014/main" id="{BC499EB6-B68C-A711-589D-5874A00B3A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2" r="3063" b="1219"/>
          <a:stretch/>
        </p:blipFill>
        <p:spPr bwMode="auto">
          <a:xfrm>
            <a:off x="171518" y="1022548"/>
            <a:ext cx="3939665" cy="5456910"/>
          </a:xfrm>
          <a:prstGeom prst="rect">
            <a:avLst/>
          </a:prstGeom>
          <a:noFill/>
          <a:effectLst>
            <a:outerShdw blurRad="50800" dist="1778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44E81FDD-495D-6270-CBAA-6AF1D44F4CD4}"/>
              </a:ext>
            </a:extLst>
          </p:cNvPr>
          <p:cNvSpPr txBox="1"/>
          <p:nvPr/>
        </p:nvSpPr>
        <p:spPr>
          <a:xfrm>
            <a:off x="4597250" y="1562742"/>
            <a:ext cx="6967138" cy="511278"/>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3200" dirty="0">
                <a:latin typeface="+mj-lt"/>
                <a:ea typeface="+mj-ea"/>
                <a:cs typeface="+mj-cs"/>
              </a:rPr>
              <a:t>1. </a:t>
            </a:r>
            <a:r>
              <a:rPr lang="en-US" sz="3200" dirty="0" err="1">
                <a:latin typeface="+mj-lt"/>
                <a:ea typeface="+mj-ea"/>
                <a:cs typeface="+mj-cs"/>
              </a:rPr>
              <a:t>Compreensão</a:t>
            </a:r>
            <a:r>
              <a:rPr lang="en-US" sz="3200" dirty="0">
                <a:latin typeface="+mj-lt"/>
                <a:ea typeface="+mj-ea"/>
                <a:cs typeface="+mj-cs"/>
              </a:rPr>
              <a:t> do </a:t>
            </a:r>
            <a:r>
              <a:rPr lang="en-US" sz="3200" dirty="0" err="1">
                <a:latin typeface="+mj-lt"/>
                <a:ea typeface="+mj-ea"/>
                <a:cs typeface="+mj-cs"/>
              </a:rPr>
              <a:t>desafio</a:t>
            </a:r>
            <a:endParaRPr lang="en-US" sz="3200" dirty="0">
              <a:latin typeface="+mj-lt"/>
              <a:ea typeface="+mj-ea"/>
              <a:cs typeface="+mj-cs"/>
            </a:endParaRPr>
          </a:p>
        </p:txBody>
      </p:sp>
      <p:sp>
        <p:nvSpPr>
          <p:cNvPr id="8" name="CaixaDeTexto 7">
            <a:extLst>
              <a:ext uri="{FF2B5EF4-FFF2-40B4-BE49-F238E27FC236}">
                <a16:creationId xmlns:a16="http://schemas.microsoft.com/office/drawing/2014/main" id="{E35F5ED2-E2CF-1584-0EEE-A024121DBCE5}"/>
              </a:ext>
            </a:extLst>
          </p:cNvPr>
          <p:cNvSpPr txBox="1"/>
          <p:nvPr/>
        </p:nvSpPr>
        <p:spPr>
          <a:xfrm>
            <a:off x="4597250" y="2558384"/>
            <a:ext cx="6967138" cy="511278"/>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3200" dirty="0">
                <a:latin typeface="+mj-lt"/>
                <a:ea typeface="+mj-ea"/>
                <a:cs typeface="+mj-cs"/>
              </a:rPr>
              <a:t>2. Planejamento</a:t>
            </a:r>
          </a:p>
        </p:txBody>
      </p:sp>
      <p:sp>
        <p:nvSpPr>
          <p:cNvPr id="11" name="CaixaDeTexto 10">
            <a:extLst>
              <a:ext uri="{FF2B5EF4-FFF2-40B4-BE49-F238E27FC236}">
                <a16:creationId xmlns:a16="http://schemas.microsoft.com/office/drawing/2014/main" id="{9DF749CD-0971-80C9-7E25-477FCBAF0DB7}"/>
              </a:ext>
            </a:extLst>
          </p:cNvPr>
          <p:cNvSpPr txBox="1"/>
          <p:nvPr/>
        </p:nvSpPr>
        <p:spPr>
          <a:xfrm>
            <a:off x="4597250" y="3554026"/>
            <a:ext cx="6967138" cy="511278"/>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3200" dirty="0">
                <a:latin typeface="+mj-lt"/>
                <a:ea typeface="+mj-ea"/>
                <a:cs typeface="+mj-cs"/>
              </a:rPr>
              <a:t>3. </a:t>
            </a:r>
            <a:r>
              <a:rPr lang="en-US" sz="3200" dirty="0" err="1">
                <a:latin typeface="+mj-lt"/>
                <a:ea typeface="+mj-ea"/>
                <a:cs typeface="+mj-cs"/>
              </a:rPr>
              <a:t>Execução</a:t>
            </a:r>
            <a:endParaRPr lang="en-US" sz="3200" dirty="0">
              <a:latin typeface="+mj-lt"/>
              <a:ea typeface="+mj-ea"/>
              <a:cs typeface="+mj-cs"/>
            </a:endParaRPr>
          </a:p>
        </p:txBody>
      </p:sp>
      <p:sp>
        <p:nvSpPr>
          <p:cNvPr id="13" name="CaixaDeTexto 12">
            <a:extLst>
              <a:ext uri="{FF2B5EF4-FFF2-40B4-BE49-F238E27FC236}">
                <a16:creationId xmlns:a16="http://schemas.microsoft.com/office/drawing/2014/main" id="{9CE656D6-A060-7E43-19D3-E75437CD74E9}"/>
              </a:ext>
            </a:extLst>
          </p:cNvPr>
          <p:cNvSpPr txBox="1"/>
          <p:nvPr/>
        </p:nvSpPr>
        <p:spPr>
          <a:xfrm>
            <a:off x="4597250" y="4549666"/>
            <a:ext cx="6967138" cy="990521"/>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200" dirty="0">
                <a:latin typeface="+mj-lt"/>
                <a:ea typeface="+mj-ea"/>
                <a:cs typeface="+mj-cs"/>
              </a:rPr>
              <a:t>4. </a:t>
            </a:r>
            <a:r>
              <a:rPr lang="en-US" sz="3200" dirty="0" err="1">
                <a:latin typeface="+mj-lt"/>
                <a:ea typeface="+mj-ea"/>
                <a:cs typeface="+mj-cs"/>
              </a:rPr>
              <a:t>Avaliação</a:t>
            </a:r>
            <a:r>
              <a:rPr lang="en-US" sz="3200" dirty="0">
                <a:latin typeface="+mj-lt"/>
                <a:ea typeface="+mj-ea"/>
                <a:cs typeface="+mj-cs"/>
              </a:rPr>
              <a:t> de </a:t>
            </a:r>
            <a:r>
              <a:rPr lang="en-US" sz="3200" dirty="0" err="1">
                <a:latin typeface="+mj-lt"/>
                <a:ea typeface="+mj-ea"/>
                <a:cs typeface="+mj-cs"/>
              </a:rPr>
              <a:t>resultados</a:t>
            </a:r>
            <a:r>
              <a:rPr lang="en-US" sz="3200" dirty="0">
                <a:latin typeface="+mj-lt"/>
                <a:ea typeface="+mj-ea"/>
                <a:cs typeface="+mj-cs"/>
              </a:rPr>
              <a:t> </a:t>
            </a:r>
          </a:p>
          <a:p>
            <a:pPr>
              <a:lnSpc>
                <a:spcPct val="90000"/>
              </a:lnSpc>
              <a:spcBef>
                <a:spcPct val="0"/>
              </a:spcBef>
              <a:spcAft>
                <a:spcPts val="600"/>
              </a:spcAft>
            </a:pPr>
            <a:r>
              <a:rPr lang="en-US" sz="3200" dirty="0">
                <a:latin typeface="+mj-lt"/>
                <a:ea typeface="+mj-ea"/>
                <a:cs typeface="+mj-cs"/>
              </a:rPr>
              <a:t>(</a:t>
            </a:r>
            <a:r>
              <a:rPr lang="en-US" sz="3200" dirty="0" err="1">
                <a:latin typeface="+mj-lt"/>
                <a:ea typeface="+mj-ea"/>
                <a:cs typeface="+mj-cs"/>
              </a:rPr>
              <a:t>processo</a:t>
            </a:r>
            <a:r>
              <a:rPr lang="en-US" sz="3200" dirty="0">
                <a:latin typeface="+mj-lt"/>
                <a:ea typeface="+mj-ea"/>
                <a:cs typeface="+mj-cs"/>
              </a:rPr>
              <a:t>, </a:t>
            </a:r>
            <a:r>
              <a:rPr lang="en-US" sz="3200" dirty="0" err="1">
                <a:latin typeface="+mj-lt"/>
                <a:ea typeface="+mj-ea"/>
                <a:cs typeface="+mj-cs"/>
              </a:rPr>
              <a:t>produto</a:t>
            </a:r>
            <a:r>
              <a:rPr lang="en-US" sz="3200" dirty="0">
                <a:latin typeface="+mj-lt"/>
                <a:ea typeface="+mj-ea"/>
                <a:cs typeface="+mj-cs"/>
              </a:rPr>
              <a:t> e </a:t>
            </a:r>
            <a:r>
              <a:rPr lang="en-US" sz="3200" dirty="0" err="1">
                <a:latin typeface="+mj-lt"/>
                <a:ea typeface="+mj-ea"/>
                <a:cs typeface="+mj-cs"/>
              </a:rPr>
              <a:t>negócio</a:t>
            </a:r>
            <a:r>
              <a:rPr lang="en-US" sz="3200" dirty="0">
                <a:latin typeface="+mj-lt"/>
                <a:ea typeface="+mj-ea"/>
                <a:cs typeface="+mj-cs"/>
              </a:rPr>
              <a:t>)</a:t>
            </a:r>
          </a:p>
        </p:txBody>
      </p:sp>
    </p:spTree>
    <p:extLst>
      <p:ext uri="{BB962C8B-B14F-4D97-AF65-F5344CB8AC3E}">
        <p14:creationId xmlns:p14="http://schemas.microsoft.com/office/powerpoint/2010/main" val="319846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F87D157-F762-1BE4-D970-AFD9B3F45E83}"/>
              </a:ext>
            </a:extLst>
          </p:cNvPr>
          <p:cNvSpPr txBox="1"/>
          <p:nvPr/>
        </p:nvSpPr>
        <p:spPr>
          <a:xfrm>
            <a:off x="171518" y="255640"/>
            <a:ext cx="11392870" cy="5112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a:latin typeface="+mj-lt"/>
                <a:ea typeface="+mj-ea"/>
                <a:cs typeface="+mj-cs"/>
              </a:rPr>
              <a:t>Como ser um </a:t>
            </a:r>
            <a:r>
              <a:rPr lang="en-US" sz="2800" dirty="0" err="1">
                <a:latin typeface="+mj-lt"/>
                <a:ea typeface="+mj-ea"/>
                <a:cs typeface="+mj-cs"/>
              </a:rPr>
              <a:t>provedor</a:t>
            </a:r>
            <a:r>
              <a:rPr lang="en-US" sz="2800" dirty="0">
                <a:latin typeface="+mj-lt"/>
                <a:ea typeface="+mj-ea"/>
                <a:cs typeface="+mj-cs"/>
              </a:rPr>
              <a:t> de </a:t>
            </a:r>
            <a:r>
              <a:rPr lang="en-US" sz="2800" dirty="0" err="1">
                <a:latin typeface="+mj-lt"/>
                <a:ea typeface="+mj-ea"/>
                <a:cs typeface="+mj-cs"/>
              </a:rPr>
              <a:t>soluções</a:t>
            </a:r>
            <a:r>
              <a:rPr lang="en-US" sz="2800" dirty="0">
                <a:latin typeface="+mj-lt"/>
                <a:ea typeface="+mj-ea"/>
                <a:cs typeface="+mj-cs"/>
              </a:rPr>
              <a:t>? (</a:t>
            </a:r>
            <a:r>
              <a:rPr lang="en-US" sz="2800" dirty="0" err="1">
                <a:latin typeface="+mj-lt"/>
                <a:ea typeface="+mj-ea"/>
                <a:cs typeface="+mj-cs"/>
              </a:rPr>
              <a:t>Trazendo</a:t>
            </a:r>
            <a:r>
              <a:rPr lang="en-US" sz="2800" dirty="0">
                <a:latin typeface="+mj-lt"/>
                <a:ea typeface="+mj-ea"/>
                <a:cs typeface="+mj-cs"/>
              </a:rPr>
              <a:t> para </a:t>
            </a:r>
            <a:r>
              <a:rPr lang="en-US" sz="2800" dirty="0" err="1">
                <a:latin typeface="+mj-lt"/>
                <a:ea typeface="+mj-ea"/>
                <a:cs typeface="+mj-cs"/>
              </a:rPr>
              <a:t>eng.</a:t>
            </a:r>
            <a:r>
              <a:rPr lang="en-US" sz="2800" dirty="0">
                <a:latin typeface="+mj-lt"/>
                <a:ea typeface="+mj-ea"/>
                <a:cs typeface="+mj-cs"/>
              </a:rPr>
              <a:t> De software </a:t>
            </a:r>
            <a:r>
              <a:rPr lang="en-US" sz="2800" dirty="0" err="1">
                <a:latin typeface="+mj-lt"/>
                <a:ea typeface="+mj-ea"/>
                <a:cs typeface="+mj-cs"/>
              </a:rPr>
              <a:t>ágil</a:t>
            </a:r>
            <a:r>
              <a:rPr lang="en-US" sz="2800" dirty="0">
                <a:latin typeface="+mj-lt"/>
                <a:ea typeface="+mj-ea"/>
                <a:cs typeface="+mj-cs"/>
              </a:rPr>
              <a:t>)</a:t>
            </a:r>
          </a:p>
        </p:txBody>
      </p:sp>
      <p:sp>
        <p:nvSpPr>
          <p:cNvPr id="2" name="CaixaDeTexto 1">
            <a:extLst>
              <a:ext uri="{FF2B5EF4-FFF2-40B4-BE49-F238E27FC236}">
                <a16:creationId xmlns:a16="http://schemas.microsoft.com/office/drawing/2014/main" id="{470834F8-69DE-E936-7E2B-C44017135341}"/>
              </a:ext>
            </a:extLst>
          </p:cNvPr>
          <p:cNvSpPr txBox="1"/>
          <p:nvPr/>
        </p:nvSpPr>
        <p:spPr>
          <a:xfrm>
            <a:off x="251012" y="950259"/>
            <a:ext cx="224117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pt-BR" dirty="0"/>
              <a:t>Mapear processos e requisitos</a:t>
            </a:r>
          </a:p>
        </p:txBody>
      </p:sp>
      <p:sp>
        <p:nvSpPr>
          <p:cNvPr id="3" name="CaixaDeTexto 2">
            <a:extLst>
              <a:ext uri="{FF2B5EF4-FFF2-40B4-BE49-F238E27FC236}">
                <a16:creationId xmlns:a16="http://schemas.microsoft.com/office/drawing/2014/main" id="{0056B481-0483-0E53-C26E-BEAAFB34CF37}"/>
              </a:ext>
            </a:extLst>
          </p:cNvPr>
          <p:cNvSpPr txBox="1"/>
          <p:nvPr/>
        </p:nvSpPr>
        <p:spPr>
          <a:xfrm>
            <a:off x="1963271" y="1726638"/>
            <a:ext cx="224117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pt-BR" dirty="0"/>
              <a:t>Projetar </a:t>
            </a:r>
          </a:p>
          <a:p>
            <a:pPr algn="ctr"/>
            <a:r>
              <a:rPr lang="pt-BR" dirty="0"/>
              <a:t>solução </a:t>
            </a:r>
          </a:p>
        </p:txBody>
      </p:sp>
      <p:sp>
        <p:nvSpPr>
          <p:cNvPr id="7" name="CaixaDeTexto 6">
            <a:extLst>
              <a:ext uri="{FF2B5EF4-FFF2-40B4-BE49-F238E27FC236}">
                <a16:creationId xmlns:a16="http://schemas.microsoft.com/office/drawing/2014/main" id="{26485F44-0B2E-EE02-3C93-F52102547D78}"/>
              </a:ext>
            </a:extLst>
          </p:cNvPr>
          <p:cNvSpPr txBox="1"/>
          <p:nvPr/>
        </p:nvSpPr>
        <p:spPr>
          <a:xfrm>
            <a:off x="3555058" y="2503891"/>
            <a:ext cx="224117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pt-BR" dirty="0"/>
              <a:t>Desenvolver e testar unitariamente</a:t>
            </a:r>
          </a:p>
        </p:txBody>
      </p:sp>
      <p:sp>
        <p:nvSpPr>
          <p:cNvPr id="9" name="CaixaDeTexto 8">
            <a:extLst>
              <a:ext uri="{FF2B5EF4-FFF2-40B4-BE49-F238E27FC236}">
                <a16:creationId xmlns:a16="http://schemas.microsoft.com/office/drawing/2014/main" id="{9BE684F9-74D6-75ED-1ED7-9B7C6E2FEE52}"/>
              </a:ext>
            </a:extLst>
          </p:cNvPr>
          <p:cNvSpPr txBox="1"/>
          <p:nvPr/>
        </p:nvSpPr>
        <p:spPr>
          <a:xfrm>
            <a:off x="5082987" y="3261033"/>
            <a:ext cx="224117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pt-BR" dirty="0"/>
              <a:t>Realizar testes integrados</a:t>
            </a:r>
          </a:p>
        </p:txBody>
      </p:sp>
      <p:sp>
        <p:nvSpPr>
          <p:cNvPr id="10" name="CaixaDeTexto 9">
            <a:extLst>
              <a:ext uri="{FF2B5EF4-FFF2-40B4-BE49-F238E27FC236}">
                <a16:creationId xmlns:a16="http://schemas.microsoft.com/office/drawing/2014/main" id="{D78779BE-0892-C753-989D-DD60F23F52F8}"/>
              </a:ext>
            </a:extLst>
          </p:cNvPr>
          <p:cNvSpPr txBox="1"/>
          <p:nvPr/>
        </p:nvSpPr>
        <p:spPr>
          <a:xfrm>
            <a:off x="6598022" y="4040527"/>
            <a:ext cx="224117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pt-BR" dirty="0"/>
              <a:t>Acompanhar testes de ordem superior</a:t>
            </a:r>
          </a:p>
        </p:txBody>
      </p:sp>
      <p:sp>
        <p:nvSpPr>
          <p:cNvPr id="12" name="CaixaDeTexto 11">
            <a:extLst>
              <a:ext uri="{FF2B5EF4-FFF2-40B4-BE49-F238E27FC236}">
                <a16:creationId xmlns:a16="http://schemas.microsoft.com/office/drawing/2014/main" id="{C138F6E4-44B6-8B93-BBB6-6537AAADB442}"/>
              </a:ext>
            </a:extLst>
          </p:cNvPr>
          <p:cNvSpPr txBox="1"/>
          <p:nvPr/>
        </p:nvSpPr>
        <p:spPr>
          <a:xfrm>
            <a:off x="7951692" y="4829658"/>
            <a:ext cx="224117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pt-BR" dirty="0"/>
              <a:t>Realizar testes de sistema</a:t>
            </a:r>
          </a:p>
        </p:txBody>
      </p:sp>
      <p:sp>
        <p:nvSpPr>
          <p:cNvPr id="14" name="CaixaDeTexto 13">
            <a:extLst>
              <a:ext uri="{FF2B5EF4-FFF2-40B4-BE49-F238E27FC236}">
                <a16:creationId xmlns:a16="http://schemas.microsoft.com/office/drawing/2014/main" id="{872BD80D-C5B6-878E-E191-3630456C4BA6}"/>
              </a:ext>
            </a:extLst>
          </p:cNvPr>
          <p:cNvSpPr txBox="1"/>
          <p:nvPr/>
        </p:nvSpPr>
        <p:spPr>
          <a:xfrm>
            <a:off x="9314329" y="5618789"/>
            <a:ext cx="266251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pt-BR" dirty="0"/>
              <a:t>Disponibilizar para operação e manutenção</a:t>
            </a:r>
          </a:p>
        </p:txBody>
      </p:sp>
      <p:sp>
        <p:nvSpPr>
          <p:cNvPr id="15" name="Chave Direita 14">
            <a:extLst>
              <a:ext uri="{FF2B5EF4-FFF2-40B4-BE49-F238E27FC236}">
                <a16:creationId xmlns:a16="http://schemas.microsoft.com/office/drawing/2014/main" id="{BE56FCDB-EFB2-8F54-A0EB-F31D296F5F57}"/>
              </a:ext>
            </a:extLst>
          </p:cNvPr>
          <p:cNvSpPr/>
          <p:nvPr/>
        </p:nvSpPr>
        <p:spPr>
          <a:xfrm>
            <a:off x="4473388" y="1102659"/>
            <a:ext cx="202258" cy="995518"/>
          </a:xfrm>
          <a:prstGeom prst="rightBrace">
            <a:avLst>
              <a:gd name="adj1" fmla="val 25318"/>
              <a:gd name="adj2" fmla="val 50869"/>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16" name="CaixaDeTexto 15">
            <a:extLst>
              <a:ext uri="{FF2B5EF4-FFF2-40B4-BE49-F238E27FC236}">
                <a16:creationId xmlns:a16="http://schemas.microsoft.com/office/drawing/2014/main" id="{99BC4DCE-9088-0242-294C-62CAA1D405F5}"/>
              </a:ext>
            </a:extLst>
          </p:cNvPr>
          <p:cNvSpPr txBox="1"/>
          <p:nvPr/>
        </p:nvSpPr>
        <p:spPr>
          <a:xfrm>
            <a:off x="4693576" y="1403472"/>
            <a:ext cx="3603813" cy="323166"/>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dirty="0" err="1">
                <a:latin typeface="+mj-lt"/>
                <a:ea typeface="+mj-ea"/>
                <a:cs typeface="+mj-cs"/>
              </a:rPr>
              <a:t>Engenharia</a:t>
            </a:r>
            <a:r>
              <a:rPr lang="en-US" dirty="0">
                <a:latin typeface="+mj-lt"/>
                <a:ea typeface="+mj-ea"/>
                <a:cs typeface="+mj-cs"/>
              </a:rPr>
              <a:t> de </a:t>
            </a:r>
            <a:r>
              <a:rPr lang="en-US" dirty="0" err="1">
                <a:latin typeface="+mj-lt"/>
                <a:ea typeface="+mj-ea"/>
                <a:cs typeface="+mj-cs"/>
              </a:rPr>
              <a:t>requisitos</a:t>
            </a:r>
            <a:r>
              <a:rPr lang="en-US" dirty="0">
                <a:latin typeface="+mj-lt"/>
                <a:ea typeface="+mj-ea"/>
                <a:cs typeface="+mj-cs"/>
              </a:rPr>
              <a:t> de software</a:t>
            </a:r>
          </a:p>
        </p:txBody>
      </p:sp>
      <p:sp>
        <p:nvSpPr>
          <p:cNvPr id="18" name="Arco 17">
            <a:extLst>
              <a:ext uri="{FF2B5EF4-FFF2-40B4-BE49-F238E27FC236}">
                <a16:creationId xmlns:a16="http://schemas.microsoft.com/office/drawing/2014/main" id="{F9DE5D8F-C7BB-C52C-055D-5992866C764A}"/>
              </a:ext>
            </a:extLst>
          </p:cNvPr>
          <p:cNvSpPr/>
          <p:nvPr/>
        </p:nvSpPr>
        <p:spPr>
          <a:xfrm>
            <a:off x="1425387" y="2827056"/>
            <a:ext cx="9108142" cy="3389690"/>
          </a:xfrm>
          <a:prstGeom prst="arc">
            <a:avLst>
              <a:gd name="adj1" fmla="val 16072021"/>
              <a:gd name="adj2" fmla="val 470047"/>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19" name="CaixaDeTexto 18">
            <a:extLst>
              <a:ext uri="{FF2B5EF4-FFF2-40B4-BE49-F238E27FC236}">
                <a16:creationId xmlns:a16="http://schemas.microsoft.com/office/drawing/2014/main" id="{2759038B-DA9B-0A38-5412-EE0768EF3A41}"/>
              </a:ext>
            </a:extLst>
          </p:cNvPr>
          <p:cNvSpPr txBox="1"/>
          <p:nvPr/>
        </p:nvSpPr>
        <p:spPr>
          <a:xfrm>
            <a:off x="9435354" y="2503892"/>
            <a:ext cx="2662518" cy="945776"/>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1400" dirty="0" err="1">
                <a:latin typeface="+mj-lt"/>
                <a:ea typeface="+mj-ea"/>
                <a:cs typeface="+mj-cs"/>
              </a:rPr>
              <a:t>Gestão</a:t>
            </a:r>
            <a:r>
              <a:rPr lang="en-US" sz="1400" dirty="0">
                <a:latin typeface="+mj-lt"/>
                <a:ea typeface="+mj-ea"/>
                <a:cs typeface="+mj-cs"/>
              </a:rPr>
              <a:t> de </a:t>
            </a:r>
            <a:r>
              <a:rPr lang="en-US" sz="1400" dirty="0" err="1">
                <a:latin typeface="+mj-lt"/>
                <a:ea typeface="+mj-ea"/>
                <a:cs typeface="+mj-cs"/>
              </a:rPr>
              <a:t>requisitos</a:t>
            </a:r>
            <a:endParaRPr lang="en-US" sz="1400" dirty="0">
              <a:latin typeface="+mj-lt"/>
              <a:ea typeface="+mj-ea"/>
              <a:cs typeface="+mj-cs"/>
            </a:endParaRPr>
          </a:p>
          <a:p>
            <a:pPr>
              <a:lnSpc>
                <a:spcPct val="90000"/>
              </a:lnSpc>
              <a:spcBef>
                <a:spcPct val="0"/>
              </a:spcBef>
              <a:spcAft>
                <a:spcPts val="600"/>
              </a:spcAft>
            </a:pPr>
            <a:r>
              <a:rPr lang="en-US" sz="1400" dirty="0" err="1">
                <a:latin typeface="+mj-lt"/>
                <a:ea typeface="+mj-ea"/>
                <a:cs typeface="+mj-cs"/>
              </a:rPr>
              <a:t>Revisões</a:t>
            </a:r>
            <a:r>
              <a:rPr lang="en-US" sz="1400" dirty="0">
                <a:latin typeface="+mj-lt"/>
                <a:ea typeface="+mj-ea"/>
                <a:cs typeface="+mj-cs"/>
              </a:rPr>
              <a:t> </a:t>
            </a:r>
            <a:r>
              <a:rPr lang="en-US" sz="1400" dirty="0" err="1">
                <a:latin typeface="+mj-lt"/>
                <a:ea typeface="+mj-ea"/>
                <a:cs typeface="+mj-cs"/>
              </a:rPr>
              <a:t>técnicas</a:t>
            </a:r>
            <a:r>
              <a:rPr lang="en-US" sz="1400" dirty="0">
                <a:latin typeface="+mj-lt"/>
                <a:ea typeface="+mj-ea"/>
                <a:cs typeface="+mj-cs"/>
              </a:rPr>
              <a:t> (</a:t>
            </a:r>
            <a:r>
              <a:rPr lang="en-US" sz="1400" dirty="0" err="1">
                <a:latin typeface="+mj-lt"/>
                <a:ea typeface="+mj-ea"/>
                <a:cs typeface="+mj-cs"/>
              </a:rPr>
              <a:t>correção</a:t>
            </a:r>
            <a:r>
              <a:rPr lang="en-US" sz="1400" dirty="0">
                <a:latin typeface="+mj-lt"/>
                <a:ea typeface="+mj-ea"/>
                <a:cs typeface="+mj-cs"/>
              </a:rPr>
              <a:t> de </a:t>
            </a:r>
            <a:r>
              <a:rPr lang="en-US" sz="1400" dirty="0" err="1">
                <a:latin typeface="+mj-lt"/>
                <a:ea typeface="+mj-ea"/>
                <a:cs typeface="+mj-cs"/>
              </a:rPr>
              <a:t>erros</a:t>
            </a:r>
            <a:r>
              <a:rPr lang="en-US" sz="1400" dirty="0">
                <a:latin typeface="+mj-lt"/>
                <a:ea typeface="+mj-ea"/>
                <a:cs typeface="+mj-cs"/>
              </a:rPr>
              <a:t>)</a:t>
            </a:r>
          </a:p>
          <a:p>
            <a:pPr>
              <a:lnSpc>
                <a:spcPct val="90000"/>
              </a:lnSpc>
              <a:spcBef>
                <a:spcPct val="0"/>
              </a:spcBef>
              <a:spcAft>
                <a:spcPts val="600"/>
              </a:spcAft>
            </a:pPr>
            <a:r>
              <a:rPr lang="en-US" sz="1400" dirty="0" err="1">
                <a:latin typeface="+mj-lt"/>
                <a:ea typeface="+mj-ea"/>
                <a:cs typeface="+mj-cs"/>
              </a:rPr>
              <a:t>Qualidade</a:t>
            </a:r>
            <a:r>
              <a:rPr lang="en-US" sz="1400" dirty="0">
                <a:latin typeface="+mj-lt"/>
                <a:ea typeface="+mj-ea"/>
                <a:cs typeface="+mj-cs"/>
              </a:rPr>
              <a:t> do </a:t>
            </a:r>
            <a:r>
              <a:rPr lang="en-US" sz="1400" dirty="0" err="1">
                <a:latin typeface="+mj-lt"/>
                <a:ea typeface="+mj-ea"/>
                <a:cs typeface="+mj-cs"/>
              </a:rPr>
              <a:t>produto</a:t>
            </a:r>
            <a:r>
              <a:rPr lang="en-US" sz="1400" dirty="0">
                <a:latin typeface="+mj-lt"/>
                <a:ea typeface="+mj-ea"/>
                <a:cs typeface="+mj-cs"/>
              </a:rPr>
              <a:t> de software</a:t>
            </a:r>
          </a:p>
        </p:txBody>
      </p:sp>
      <p:sp>
        <p:nvSpPr>
          <p:cNvPr id="20" name="CaixaDeTexto 19">
            <a:extLst>
              <a:ext uri="{FF2B5EF4-FFF2-40B4-BE49-F238E27FC236}">
                <a16:creationId xmlns:a16="http://schemas.microsoft.com/office/drawing/2014/main" id="{1EE9E488-A80E-CAB1-CB0D-FDED27821371}"/>
              </a:ext>
            </a:extLst>
          </p:cNvPr>
          <p:cNvSpPr txBox="1"/>
          <p:nvPr/>
        </p:nvSpPr>
        <p:spPr>
          <a:xfrm>
            <a:off x="6539753" y="5500939"/>
            <a:ext cx="2662518" cy="879851"/>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1400" dirty="0" err="1">
                <a:latin typeface="+mj-lt"/>
                <a:ea typeface="+mj-ea"/>
                <a:cs typeface="+mj-cs"/>
              </a:rPr>
              <a:t>Operação</a:t>
            </a:r>
            <a:r>
              <a:rPr lang="en-US" sz="1400" dirty="0">
                <a:latin typeface="+mj-lt"/>
                <a:ea typeface="+mj-ea"/>
                <a:cs typeface="+mj-cs"/>
              </a:rPr>
              <a:t> </a:t>
            </a:r>
            <a:r>
              <a:rPr lang="en-US" sz="1400" dirty="0" err="1">
                <a:latin typeface="+mj-lt"/>
                <a:ea typeface="+mj-ea"/>
                <a:cs typeface="+mj-cs"/>
              </a:rPr>
              <a:t>assistida</a:t>
            </a:r>
            <a:endParaRPr lang="en-US" sz="1400" dirty="0">
              <a:latin typeface="+mj-lt"/>
              <a:ea typeface="+mj-ea"/>
              <a:cs typeface="+mj-cs"/>
            </a:endParaRPr>
          </a:p>
          <a:p>
            <a:pPr algn="r">
              <a:lnSpc>
                <a:spcPct val="90000"/>
              </a:lnSpc>
              <a:spcBef>
                <a:spcPct val="0"/>
              </a:spcBef>
              <a:spcAft>
                <a:spcPts val="600"/>
              </a:spcAft>
            </a:pPr>
            <a:r>
              <a:rPr lang="en-US" sz="1400" dirty="0" err="1">
                <a:latin typeface="+mj-lt"/>
                <a:ea typeface="+mj-ea"/>
                <a:cs typeface="+mj-cs"/>
              </a:rPr>
              <a:t>Monitoramento</a:t>
            </a:r>
            <a:r>
              <a:rPr lang="en-US" sz="1400" dirty="0">
                <a:latin typeface="+mj-lt"/>
                <a:ea typeface="+mj-ea"/>
                <a:cs typeface="+mj-cs"/>
              </a:rPr>
              <a:t> de </a:t>
            </a:r>
            <a:r>
              <a:rPr lang="en-US" sz="1400" dirty="0" err="1">
                <a:latin typeface="+mj-lt"/>
                <a:ea typeface="+mj-ea"/>
                <a:cs typeface="+mj-cs"/>
              </a:rPr>
              <a:t>defeitos</a:t>
            </a:r>
            <a:endParaRPr lang="en-US" sz="1400" dirty="0">
              <a:latin typeface="+mj-lt"/>
              <a:ea typeface="+mj-ea"/>
              <a:cs typeface="+mj-cs"/>
            </a:endParaRPr>
          </a:p>
          <a:p>
            <a:pPr algn="r">
              <a:lnSpc>
                <a:spcPct val="90000"/>
              </a:lnSpc>
              <a:spcBef>
                <a:spcPct val="0"/>
              </a:spcBef>
              <a:spcAft>
                <a:spcPts val="600"/>
              </a:spcAft>
            </a:pPr>
            <a:r>
              <a:rPr lang="en-US" sz="1400" dirty="0" err="1">
                <a:latin typeface="+mj-lt"/>
                <a:ea typeface="+mj-ea"/>
                <a:cs typeface="+mj-cs"/>
              </a:rPr>
              <a:t>Geração</a:t>
            </a:r>
            <a:r>
              <a:rPr lang="en-US" sz="1400" dirty="0">
                <a:latin typeface="+mj-lt"/>
                <a:ea typeface="+mj-ea"/>
                <a:cs typeface="+mj-cs"/>
              </a:rPr>
              <a:t> de backlog</a:t>
            </a:r>
          </a:p>
        </p:txBody>
      </p:sp>
    </p:spTree>
    <p:extLst>
      <p:ext uri="{BB962C8B-B14F-4D97-AF65-F5344CB8AC3E}">
        <p14:creationId xmlns:p14="http://schemas.microsoft.com/office/powerpoint/2010/main" val="396377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9" grpId="0" animBg="1"/>
      <p:bldP spid="10" grpId="0" animBg="1"/>
      <p:bldP spid="12" grpId="0" animBg="1"/>
      <p:bldP spid="14" grpId="0" animBg="1"/>
      <p:bldP spid="15" grpId="0" animBg="1"/>
      <p:bldP spid="16" grpId="0"/>
      <p:bldP spid="18" grpId="0" animBg="1"/>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3F87D157-F762-1BE4-D970-AFD9B3F45E83}"/>
              </a:ext>
            </a:extLst>
          </p:cNvPr>
          <p:cNvSpPr txBox="1"/>
          <p:nvPr/>
        </p:nvSpPr>
        <p:spPr>
          <a:xfrm>
            <a:off x="252201" y="322729"/>
            <a:ext cx="6211352" cy="644562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dirty="0" err="1">
                <a:latin typeface="+mj-lt"/>
                <a:ea typeface="+mj-ea"/>
                <a:cs typeface="+mj-cs"/>
              </a:rPr>
              <a:t>Não</a:t>
            </a:r>
            <a:r>
              <a:rPr lang="en-US" sz="5400" dirty="0">
                <a:latin typeface="+mj-lt"/>
                <a:ea typeface="+mj-ea"/>
                <a:cs typeface="+mj-cs"/>
              </a:rPr>
              <a:t> </a:t>
            </a:r>
            <a:r>
              <a:rPr lang="en-US" sz="5400" dirty="0" err="1">
                <a:latin typeface="+mj-lt"/>
                <a:ea typeface="+mj-ea"/>
                <a:cs typeface="+mj-cs"/>
              </a:rPr>
              <a:t>confunda</a:t>
            </a:r>
            <a:r>
              <a:rPr lang="en-US" sz="5400" dirty="0">
                <a:latin typeface="+mj-lt"/>
                <a:ea typeface="+mj-ea"/>
                <a:cs typeface="+mj-cs"/>
              </a:rPr>
              <a:t> </a:t>
            </a:r>
            <a:r>
              <a:rPr lang="en-US" sz="5400" dirty="0" err="1">
                <a:latin typeface="+mj-lt"/>
                <a:ea typeface="+mj-ea"/>
                <a:cs typeface="+mj-cs"/>
              </a:rPr>
              <a:t>cientista</a:t>
            </a:r>
            <a:r>
              <a:rPr lang="en-US" sz="5400" dirty="0">
                <a:latin typeface="+mj-lt"/>
                <a:ea typeface="+mj-ea"/>
                <a:cs typeface="+mj-cs"/>
              </a:rPr>
              <a:t> de dados com </a:t>
            </a:r>
            <a:r>
              <a:rPr lang="en-US" sz="5400" dirty="0" err="1">
                <a:latin typeface="+mj-lt"/>
                <a:ea typeface="+mj-ea"/>
                <a:cs typeface="+mj-cs"/>
              </a:rPr>
              <a:t>desenvolvedor</a:t>
            </a:r>
            <a:r>
              <a:rPr lang="en-US" sz="5400" dirty="0">
                <a:latin typeface="+mj-lt"/>
                <a:ea typeface="+mj-ea"/>
                <a:cs typeface="+mj-cs"/>
              </a:rPr>
              <a:t> de </a:t>
            </a:r>
            <a:r>
              <a:rPr lang="en-US" sz="5400" dirty="0" err="1">
                <a:latin typeface="+mj-lt"/>
                <a:ea typeface="+mj-ea"/>
                <a:cs typeface="+mj-cs"/>
              </a:rPr>
              <a:t>ciência</a:t>
            </a:r>
            <a:r>
              <a:rPr lang="en-US" sz="5400" dirty="0">
                <a:latin typeface="+mj-lt"/>
                <a:ea typeface="+mj-ea"/>
                <a:cs typeface="+mj-cs"/>
              </a:rPr>
              <a:t> de dados</a:t>
            </a:r>
          </a:p>
        </p:txBody>
      </p:sp>
      <p:pic>
        <p:nvPicPr>
          <p:cNvPr id="6" name="Imagem 5" descr="Homem de terno e gravata com as mãos&#10;&#10;Descrição gerada automaticamente">
            <a:extLst>
              <a:ext uri="{FF2B5EF4-FFF2-40B4-BE49-F238E27FC236}">
                <a16:creationId xmlns:a16="http://schemas.microsoft.com/office/drawing/2014/main" id="{81CD0591-982F-0924-EA43-D22ACD013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800" y="412376"/>
            <a:ext cx="6635200" cy="6445624"/>
          </a:xfrm>
          <a:prstGeom prst="rect">
            <a:avLst/>
          </a:prstGeom>
        </p:spPr>
      </p:pic>
    </p:spTree>
    <p:extLst>
      <p:ext uri="{BB962C8B-B14F-4D97-AF65-F5344CB8AC3E}">
        <p14:creationId xmlns:p14="http://schemas.microsoft.com/office/powerpoint/2010/main" val="619241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8" y="255640"/>
            <a:ext cx="9917362" cy="5112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err="1">
                <a:latin typeface="+mj-lt"/>
                <a:ea typeface="+mj-ea"/>
                <a:cs typeface="+mj-cs"/>
              </a:rPr>
              <a:t>Cenário</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444716" y="969380"/>
            <a:ext cx="11302567" cy="3903504"/>
          </a:xfrm>
          <a:prstGeom prst="rect">
            <a:avLst/>
          </a:prstGeom>
          <a:noFill/>
        </p:spPr>
        <p:txBody>
          <a:bodyPr wrap="square" rtlCol="0">
            <a:spAutoFit/>
          </a:bodyPr>
          <a:lstStyle/>
          <a:p>
            <a:pPr algn="just">
              <a:lnSpc>
                <a:spcPct val="150000"/>
              </a:lnSpc>
            </a:pPr>
            <a:r>
              <a:rPr lang="pt-BR" sz="2800" dirty="0">
                <a:latin typeface="+mj-lt"/>
                <a:ea typeface="Roboto" panose="02000000000000000000" pitchFamily="2" charset="0"/>
              </a:rPr>
              <a:t>O Secretário de Estado de Polícia Militar entrou em contato com você e te pediu uma análise, onde fosse possível verificar o ranqueamento das delegacias de polícia, somente da capital, através das quantidade total de registros de ocorrência (Maior para menor). Além disso, pediu também uma evolução através dos anos da quantidade de recuperação de veículos comparada com a de roubo de veículos.</a:t>
            </a:r>
          </a:p>
        </p:txBody>
      </p:sp>
    </p:spTree>
    <p:extLst>
      <p:ext uri="{BB962C8B-B14F-4D97-AF65-F5344CB8AC3E}">
        <p14:creationId xmlns:p14="http://schemas.microsoft.com/office/powerpoint/2010/main" val="672286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8" y="255640"/>
            <a:ext cx="9917362" cy="5112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err="1">
                <a:latin typeface="+mj-lt"/>
                <a:ea typeface="+mj-ea"/>
                <a:cs typeface="+mj-cs"/>
              </a:rPr>
              <a:t>Requisitos</a:t>
            </a:r>
            <a:r>
              <a:rPr lang="en-US" sz="2800" dirty="0">
                <a:latin typeface="+mj-lt"/>
                <a:ea typeface="+mj-ea"/>
                <a:cs typeface="+mj-cs"/>
              </a:rPr>
              <a:t> </a:t>
            </a:r>
            <a:r>
              <a:rPr lang="en-US" sz="2800" dirty="0" err="1">
                <a:latin typeface="+mj-lt"/>
                <a:ea typeface="+mj-ea"/>
                <a:cs typeface="+mj-cs"/>
              </a:rPr>
              <a:t>funcionais</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444716" y="969380"/>
            <a:ext cx="11302567" cy="5186676"/>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pt-BR" sz="3200" dirty="0">
                <a:latin typeface="+mj-lt"/>
                <a:ea typeface="Roboto" panose="02000000000000000000" pitchFamily="2" charset="0"/>
              </a:rPr>
              <a:t>RF1: Ranquear Delegacias de polícia, da região da Capital, através do somatório da quantidade de registros de ocorrência. Esse ranqueamento deve ser ordenado da maior para a menor quantidade de registros de ocorrências.</a:t>
            </a:r>
          </a:p>
          <a:p>
            <a:pPr marL="457200" indent="-457200" algn="just">
              <a:lnSpc>
                <a:spcPct val="150000"/>
              </a:lnSpc>
              <a:buFont typeface="Arial" panose="020B0604020202020204" pitchFamily="34" charset="0"/>
              <a:buChar char="•"/>
            </a:pPr>
            <a:r>
              <a:rPr lang="pt-BR" sz="3200" dirty="0">
                <a:latin typeface="+mj-lt"/>
                <a:ea typeface="Roboto" panose="02000000000000000000" pitchFamily="2" charset="0"/>
              </a:rPr>
              <a:t>RF2: Exibir a evolução, através dos anos, da quantidade de recuperação de veículos comparada com a quantidade de roubo de veículos.</a:t>
            </a:r>
          </a:p>
        </p:txBody>
      </p:sp>
    </p:spTree>
    <p:extLst>
      <p:ext uri="{BB962C8B-B14F-4D97-AF65-F5344CB8AC3E}">
        <p14:creationId xmlns:p14="http://schemas.microsoft.com/office/powerpoint/2010/main" val="3928392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845EC04-4BA8-48F8-852B-6D34DFBC3D66}"/>
              </a:ext>
            </a:extLst>
          </p:cNvPr>
          <p:cNvSpPr txBox="1"/>
          <p:nvPr/>
        </p:nvSpPr>
        <p:spPr>
          <a:xfrm>
            <a:off x="171518" y="255640"/>
            <a:ext cx="9917362" cy="51127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err="1">
                <a:latin typeface="+mj-lt"/>
                <a:ea typeface="+mj-ea"/>
                <a:cs typeface="+mj-cs"/>
              </a:rPr>
              <a:t>Requisitos</a:t>
            </a:r>
            <a:r>
              <a:rPr lang="en-US" sz="2800" dirty="0">
                <a:latin typeface="+mj-lt"/>
                <a:ea typeface="+mj-ea"/>
                <a:cs typeface="+mj-cs"/>
              </a:rPr>
              <a:t> </a:t>
            </a:r>
            <a:r>
              <a:rPr lang="en-US" sz="2800" dirty="0" err="1">
                <a:latin typeface="+mj-lt"/>
                <a:ea typeface="+mj-ea"/>
                <a:cs typeface="+mj-cs"/>
              </a:rPr>
              <a:t>técnicos</a:t>
            </a:r>
            <a:endParaRPr lang="en-US" sz="2800" dirty="0">
              <a:latin typeface="+mj-lt"/>
              <a:ea typeface="+mj-ea"/>
              <a:cs typeface="+mj-cs"/>
            </a:endParaRPr>
          </a:p>
        </p:txBody>
      </p:sp>
      <p:sp>
        <p:nvSpPr>
          <p:cNvPr id="3" name="CaixaDeTexto 2">
            <a:extLst>
              <a:ext uri="{FF2B5EF4-FFF2-40B4-BE49-F238E27FC236}">
                <a16:creationId xmlns:a16="http://schemas.microsoft.com/office/drawing/2014/main" id="{EEEB4062-84C7-D572-7489-90C36682471A}"/>
              </a:ext>
            </a:extLst>
          </p:cNvPr>
          <p:cNvSpPr txBox="1"/>
          <p:nvPr/>
        </p:nvSpPr>
        <p:spPr>
          <a:xfrm>
            <a:off x="444716" y="969380"/>
            <a:ext cx="11302567" cy="557505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pt-BR" sz="2400" dirty="0">
                <a:latin typeface="+mj-lt"/>
                <a:ea typeface="Roboto" panose="02000000000000000000" pitchFamily="2" charset="0"/>
              </a:rPr>
              <a:t>Fonte de dados: </a:t>
            </a:r>
            <a:r>
              <a:rPr lang="pt-BR" sz="2400" dirty="0" err="1">
                <a:latin typeface="+mj-lt"/>
                <a:ea typeface="Roboto" panose="02000000000000000000" pitchFamily="2" charset="0"/>
              </a:rPr>
              <a:t>SQLite</a:t>
            </a:r>
            <a:r>
              <a:rPr lang="pt-BR" sz="2400" dirty="0">
                <a:latin typeface="+mj-lt"/>
                <a:ea typeface="Roboto" panose="02000000000000000000" pitchFamily="2" charset="0"/>
              </a:rPr>
              <a:t> (</a:t>
            </a:r>
            <a:r>
              <a:rPr lang="pt-BR" sz="2400" dirty="0" err="1">
                <a:latin typeface="+mj-lt"/>
                <a:ea typeface="Roboto" panose="02000000000000000000" pitchFamily="2" charset="0"/>
              </a:rPr>
              <a:t>ocorrencias.db</a:t>
            </a:r>
            <a:r>
              <a:rPr lang="pt-BR" sz="2400" dirty="0">
                <a:latin typeface="+mj-lt"/>
                <a:ea typeface="Roboto" panose="02000000000000000000" pitchFamily="2" charset="0"/>
              </a:rPr>
              <a:t>)</a:t>
            </a:r>
          </a:p>
          <a:p>
            <a:pPr marL="457200" indent="-457200">
              <a:lnSpc>
                <a:spcPct val="150000"/>
              </a:lnSpc>
              <a:buFont typeface="Arial" panose="020B0604020202020204" pitchFamily="34" charset="0"/>
              <a:buChar char="•"/>
            </a:pPr>
            <a:r>
              <a:rPr lang="pt-BR" sz="2400" dirty="0">
                <a:latin typeface="+mj-lt"/>
                <a:ea typeface="Roboto" panose="02000000000000000000" pitchFamily="2" charset="0"/>
              </a:rPr>
              <a:t>RF1: </a:t>
            </a:r>
          </a:p>
          <a:p>
            <a:pPr marL="914400" lvl="1" indent="-457200">
              <a:lnSpc>
                <a:spcPct val="150000"/>
              </a:lnSpc>
              <a:buFont typeface="Arial" panose="020B0604020202020204" pitchFamily="34" charset="0"/>
              <a:buChar char="•"/>
            </a:pPr>
            <a:r>
              <a:rPr lang="pt-BR" sz="2400" dirty="0">
                <a:latin typeface="+mj-lt"/>
                <a:ea typeface="Roboto" panose="02000000000000000000" pitchFamily="2" charset="0"/>
              </a:rPr>
              <a:t>RT1: Delegacias de polícia: </a:t>
            </a:r>
            <a:r>
              <a:rPr lang="pt-BR" sz="2400" dirty="0" err="1">
                <a:latin typeface="+mj-lt"/>
                <a:ea typeface="Roboto" panose="02000000000000000000" pitchFamily="2" charset="0"/>
              </a:rPr>
              <a:t>tbDP.nome</a:t>
            </a:r>
            <a:r>
              <a:rPr lang="pt-BR" sz="2400" dirty="0">
                <a:latin typeface="+mj-lt"/>
                <a:ea typeface="Roboto" panose="02000000000000000000" pitchFamily="2" charset="0"/>
              </a:rPr>
              <a:t> (</a:t>
            </a:r>
            <a:r>
              <a:rPr lang="pt-BR" sz="2400" dirty="0" err="1">
                <a:latin typeface="+mj-lt"/>
                <a:ea typeface="Roboto" panose="02000000000000000000" pitchFamily="2" charset="0"/>
              </a:rPr>
              <a:t>tbMunicipio.regiao</a:t>
            </a:r>
            <a:r>
              <a:rPr lang="pt-BR" sz="2400" dirty="0">
                <a:latin typeface="+mj-lt"/>
                <a:ea typeface="Roboto" panose="02000000000000000000" pitchFamily="2" charset="0"/>
              </a:rPr>
              <a:t> = Capital)</a:t>
            </a:r>
          </a:p>
          <a:p>
            <a:pPr marL="914400" lvl="1" indent="-457200">
              <a:lnSpc>
                <a:spcPct val="150000"/>
              </a:lnSpc>
              <a:buFont typeface="Arial" panose="020B0604020202020204" pitchFamily="34" charset="0"/>
              <a:buChar char="•"/>
            </a:pPr>
            <a:r>
              <a:rPr lang="pt-BR" sz="2400" dirty="0">
                <a:latin typeface="+mj-lt"/>
                <a:ea typeface="Roboto" panose="02000000000000000000" pitchFamily="2" charset="0"/>
              </a:rPr>
              <a:t>RT2: Quantidade de registros de ocorrência: </a:t>
            </a:r>
            <a:r>
              <a:rPr lang="pt-BR" sz="2400" dirty="0" err="1">
                <a:latin typeface="+mj-lt"/>
                <a:ea typeface="Roboto" panose="02000000000000000000" pitchFamily="2" charset="0"/>
              </a:rPr>
              <a:t>tbOcorrencias.qtde</a:t>
            </a:r>
            <a:endParaRPr lang="pt-BR" sz="2400" dirty="0">
              <a:latin typeface="+mj-lt"/>
              <a:ea typeface="Roboto" panose="02000000000000000000" pitchFamily="2" charset="0"/>
            </a:endParaRPr>
          </a:p>
          <a:p>
            <a:pPr marL="457200" indent="-457200">
              <a:lnSpc>
                <a:spcPct val="150000"/>
              </a:lnSpc>
              <a:buFont typeface="Arial" panose="020B0604020202020204" pitchFamily="34" charset="0"/>
              <a:buChar char="•"/>
            </a:pPr>
            <a:r>
              <a:rPr lang="pt-BR" sz="2400" dirty="0">
                <a:latin typeface="+mj-lt"/>
                <a:ea typeface="Roboto" panose="02000000000000000000" pitchFamily="2" charset="0"/>
              </a:rPr>
              <a:t>RF2: </a:t>
            </a:r>
          </a:p>
          <a:p>
            <a:pPr marL="914400" lvl="1" indent="-457200">
              <a:lnSpc>
                <a:spcPct val="150000"/>
              </a:lnSpc>
              <a:buFont typeface="Arial" panose="020B0604020202020204" pitchFamily="34" charset="0"/>
              <a:buChar char="•"/>
            </a:pPr>
            <a:r>
              <a:rPr lang="pt-BR" sz="2400" dirty="0">
                <a:latin typeface="+mj-lt"/>
                <a:ea typeface="Roboto" panose="02000000000000000000" pitchFamily="2" charset="0"/>
              </a:rPr>
              <a:t>RT1: anos: </a:t>
            </a:r>
            <a:r>
              <a:rPr lang="pt-BR" sz="2400" dirty="0" err="1">
                <a:latin typeface="+mj-lt"/>
                <a:ea typeface="Roboto" panose="02000000000000000000" pitchFamily="2" charset="0"/>
              </a:rPr>
              <a:t>tbOcorrencias.anos</a:t>
            </a:r>
            <a:r>
              <a:rPr lang="pt-BR" sz="2400" dirty="0">
                <a:latin typeface="+mj-lt"/>
                <a:ea typeface="Roboto" panose="02000000000000000000" pitchFamily="2" charset="0"/>
              </a:rPr>
              <a:t>, </a:t>
            </a:r>
          </a:p>
          <a:p>
            <a:pPr marL="914400" lvl="1" indent="-457200">
              <a:lnSpc>
                <a:spcPct val="150000"/>
              </a:lnSpc>
              <a:buFont typeface="Arial" panose="020B0604020202020204" pitchFamily="34" charset="0"/>
              <a:buChar char="•"/>
            </a:pPr>
            <a:r>
              <a:rPr lang="pt-BR" sz="2400" dirty="0">
                <a:latin typeface="+mj-lt"/>
                <a:ea typeface="Roboto" panose="02000000000000000000" pitchFamily="2" charset="0"/>
              </a:rPr>
              <a:t>RT2: quantidade de recuperação de veículos: </a:t>
            </a:r>
            <a:r>
              <a:rPr lang="pt-BR" sz="2400" dirty="0" err="1">
                <a:latin typeface="+mj-lt"/>
                <a:ea typeface="Roboto" panose="02000000000000000000" pitchFamily="2" charset="0"/>
              </a:rPr>
              <a:t>tbOcorrencias.qtde</a:t>
            </a:r>
            <a:r>
              <a:rPr lang="pt-BR" sz="2400" dirty="0">
                <a:latin typeface="+mj-lt"/>
                <a:ea typeface="Roboto" panose="02000000000000000000" pitchFamily="2" charset="0"/>
              </a:rPr>
              <a:t> (</a:t>
            </a:r>
            <a:r>
              <a:rPr lang="pt-BR" sz="2400" dirty="0" err="1">
                <a:latin typeface="+mj-lt"/>
                <a:ea typeface="Roboto" panose="02000000000000000000" pitchFamily="2" charset="0"/>
              </a:rPr>
              <a:t>tbOcorrencias.ocorrencias</a:t>
            </a:r>
            <a:r>
              <a:rPr lang="pt-BR" sz="2400" dirty="0">
                <a:latin typeface="+mj-lt"/>
                <a:ea typeface="Roboto" panose="02000000000000000000" pitchFamily="2" charset="0"/>
              </a:rPr>
              <a:t> = </a:t>
            </a:r>
            <a:r>
              <a:rPr lang="pt-BR" sz="2400" dirty="0" err="1">
                <a:latin typeface="+mj-lt"/>
                <a:ea typeface="Roboto" panose="02000000000000000000" pitchFamily="2" charset="0"/>
              </a:rPr>
              <a:t>recuperacao_veiculos</a:t>
            </a:r>
            <a:r>
              <a:rPr lang="pt-BR" sz="2400" dirty="0">
                <a:latin typeface="+mj-lt"/>
                <a:ea typeface="Roboto" panose="02000000000000000000" pitchFamily="2" charset="0"/>
              </a:rPr>
              <a:t>)</a:t>
            </a:r>
          </a:p>
          <a:p>
            <a:pPr marL="914400" lvl="1" indent="-457200">
              <a:lnSpc>
                <a:spcPct val="150000"/>
              </a:lnSpc>
              <a:buFont typeface="Arial" panose="020B0604020202020204" pitchFamily="34" charset="0"/>
              <a:buChar char="•"/>
            </a:pPr>
            <a:r>
              <a:rPr lang="pt-BR" sz="2400" dirty="0">
                <a:latin typeface="+mj-lt"/>
                <a:ea typeface="Roboto" panose="02000000000000000000" pitchFamily="2" charset="0"/>
              </a:rPr>
              <a:t> RT3: quantidade de roubo de veículos: </a:t>
            </a:r>
            <a:r>
              <a:rPr lang="pt-BR" sz="2400" dirty="0" err="1">
                <a:latin typeface="+mj-lt"/>
                <a:ea typeface="Roboto" panose="02000000000000000000" pitchFamily="2" charset="0"/>
              </a:rPr>
              <a:t>tbOcorrencias.qtde</a:t>
            </a:r>
            <a:r>
              <a:rPr lang="pt-BR" sz="2400" dirty="0">
                <a:latin typeface="+mj-lt"/>
                <a:ea typeface="Roboto" panose="02000000000000000000" pitchFamily="2" charset="0"/>
              </a:rPr>
              <a:t> (</a:t>
            </a:r>
            <a:r>
              <a:rPr lang="pt-BR" sz="2400" dirty="0" err="1">
                <a:latin typeface="+mj-lt"/>
                <a:ea typeface="Roboto" panose="02000000000000000000" pitchFamily="2" charset="0"/>
              </a:rPr>
              <a:t>tbOcorrencias.ocorrencias</a:t>
            </a:r>
            <a:r>
              <a:rPr lang="pt-BR" sz="2400" dirty="0">
                <a:latin typeface="+mj-lt"/>
                <a:ea typeface="Roboto" panose="02000000000000000000" pitchFamily="2" charset="0"/>
              </a:rPr>
              <a:t> = </a:t>
            </a:r>
            <a:r>
              <a:rPr lang="pt-BR" sz="2400" dirty="0" err="1">
                <a:latin typeface="+mj-lt"/>
                <a:ea typeface="Roboto" panose="02000000000000000000" pitchFamily="2" charset="0"/>
              </a:rPr>
              <a:t>roubo_veiculo</a:t>
            </a:r>
            <a:r>
              <a:rPr lang="pt-BR" sz="2400" dirty="0">
                <a:latin typeface="+mj-lt"/>
                <a:ea typeface="Roboto" panose="02000000000000000000" pitchFamily="2" charset="0"/>
              </a:rPr>
              <a:t>)</a:t>
            </a:r>
          </a:p>
        </p:txBody>
      </p:sp>
    </p:spTree>
    <p:extLst>
      <p:ext uri="{BB962C8B-B14F-4D97-AF65-F5344CB8AC3E}">
        <p14:creationId xmlns:p14="http://schemas.microsoft.com/office/powerpoint/2010/main" val="81309948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1021</Words>
  <Application>Microsoft Office PowerPoint</Application>
  <PresentationFormat>Widescreen</PresentationFormat>
  <Paragraphs>83</Paragraphs>
  <Slides>18</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18</vt:i4>
      </vt:variant>
    </vt:vector>
  </HeadingPairs>
  <TitlesOfParts>
    <vt:vector size="22" baseType="lpstr">
      <vt:lpstr>Arial</vt:lpstr>
      <vt:lpstr>Calibri</vt:lpstr>
      <vt:lpstr>Calibri Light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Claudio Bonel</dc:creator>
  <cp:lastModifiedBy>Claudio Bonel</cp:lastModifiedBy>
  <cp:revision>1</cp:revision>
  <dcterms:created xsi:type="dcterms:W3CDTF">2023-10-18T12:46:21Z</dcterms:created>
  <dcterms:modified xsi:type="dcterms:W3CDTF">2023-11-07T21:24:47Z</dcterms:modified>
</cp:coreProperties>
</file>